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6" r:id="rId2"/>
    <p:sldId id="258" r:id="rId3"/>
    <p:sldId id="259" r:id="rId4"/>
  </p:sldIdLst>
  <p:sldSz cx="6858000" cy="9906000" type="A4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4F90"/>
    <a:srgbClr val="45C4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99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492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02777-008C-45B3-B83C-546951BDC063}" type="datetimeFigureOut">
              <a:rPr lang="fr-FR" smtClean="0"/>
              <a:t>02/07/2024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4370A-9238-4BDE-B0EF-35500E8428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3160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4370A-9238-4BDE-B0EF-35500E84284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9755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4370A-9238-4BDE-B0EF-35500E84284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880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F172A-EC33-4897-92CE-96DC7CCB8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417DF-D472-4C3E-B189-2DDEA4E6E507}" type="datetimeFigureOut">
              <a:rPr lang="fr-FR"/>
              <a:pPr>
                <a:defRPr/>
              </a:pPr>
              <a:t>02/07/2024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6B942-CBE6-4568-BFA4-9273A7635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AE875-9F0D-4434-97AA-7BF4F6472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FC7A4-0846-4AA6-92D1-D25D5232DA7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6612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E80CB-28B6-41BD-ADE7-363E11CF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5CEAC-868C-46E8-8821-A2B6DBA78165}" type="datetimeFigureOut">
              <a:rPr lang="fr-FR"/>
              <a:pPr>
                <a:defRPr/>
              </a:pPr>
              <a:t>02/07/2024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04858-F794-4CE4-A02B-965FE464F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AB0C2-825B-4F6B-8177-93DC4A494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532A9-1D06-4279-B21F-45563C7C251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1772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998E9-D6E1-453E-8ADB-66A5E7314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18305-4D27-4911-B8AF-54786A3395F6}" type="datetimeFigureOut">
              <a:rPr lang="fr-FR"/>
              <a:pPr>
                <a:defRPr/>
              </a:pPr>
              <a:t>02/07/2024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CD0E0-F10D-402F-BE74-B70CDBF6E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C3093-19F7-4C59-A164-E4F22B738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88728-8868-42FB-B574-5437DAAEA0C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036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410B8A6-8DCC-4CE7-827D-E81436699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833AE-0B6D-4A01-B6F4-45C5087380F1}" type="datetimeFigureOut">
              <a:rPr lang="fr-FR"/>
              <a:pPr>
                <a:defRPr/>
              </a:pPr>
              <a:t>02/07/2024</a:t>
            </a:fld>
            <a:endParaRPr 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B0C0C16-E90B-4A3E-BD5B-9617809CB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53A084A-C16B-4450-B464-5DF201673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CB58E-1865-4DF7-82BB-4FC7AD7418B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83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EF487FC-3A78-4A0B-A32C-3420CAB11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AE163-8E26-4E00-9986-1C01681BDABF}" type="datetimeFigureOut">
              <a:rPr lang="fr-FR"/>
              <a:pPr>
                <a:defRPr/>
              </a:pPr>
              <a:t>02/07/2024</a:t>
            </a:fld>
            <a:endParaRPr lang="fr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A073A9B-35B4-468B-87F3-35F18DC2B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08C9E7D-AC5C-441B-B6B2-3192D33BB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77952-4E0D-4933-AFEF-04B5EAA2C23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9208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9294945-269A-461E-BE58-8C25C263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D5D3C-4BBE-4A39-99EE-C72FE09BF245}" type="datetimeFigureOut">
              <a:rPr lang="fr-FR"/>
              <a:pPr>
                <a:defRPr/>
              </a:pPr>
              <a:t>02/07/2024</a:t>
            </a:fld>
            <a:endParaRPr lang="fr-FR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F70A569-7DC9-4DE9-A5E7-28CA8EFDA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A7B3F49-A360-43C5-82BA-83C6EA743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69CFF-C2EA-4941-BCC1-27D4C144E9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747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970C950-EC93-4F9A-B858-443431206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1B0A4-DC7A-4E3D-A498-DC51BE92B6E6}" type="datetimeFigureOut">
              <a:rPr lang="fr-FR"/>
              <a:pPr>
                <a:defRPr/>
              </a:pPr>
              <a:t>02/07/2024</a:t>
            </a:fld>
            <a:endParaRPr lang="fr-F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1D20115-62FB-4BFF-BC9A-E97B96043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319AEBA-2BB2-4E26-A0EA-6111DD7A9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FDFBE-7DD9-44D7-A326-99AE530301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149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F752835-130F-40D5-BF22-543ACCE29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0AB7D-9EC9-4577-B52E-E892FDD9AD66}" type="datetimeFigureOut">
              <a:rPr lang="fr-FR"/>
              <a:pPr>
                <a:defRPr/>
              </a:pPr>
              <a:t>02/07/2024</a:t>
            </a:fld>
            <a:endParaRPr 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53A710B-F0A4-4C0D-9237-8BA29774B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67DCA13-3A0A-479A-BBDA-E13FA2681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E279C-FD4F-432D-9779-5DC6D5CDF07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969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CFB0D96-C9D9-4715-B313-54E7BC33B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307F5-DB71-462E-9E1C-9390D4D78959}" type="datetimeFigureOut">
              <a:rPr lang="fr-FR"/>
              <a:pPr>
                <a:defRPr/>
              </a:pPr>
              <a:t>02/07/2024</a:t>
            </a:fld>
            <a:endParaRPr 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E2A1847-ED7C-48C1-BB3C-D42522985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4A4F1CE-E16E-4F7C-A94A-750360483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794BB-5ABB-4179-B658-1E93D1E117D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557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989CC-E16C-4E8F-A06D-CEEFC891D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B2EBD-66DA-40EB-8957-8991AEC6CDFE}" type="datetimeFigureOut">
              <a:rPr lang="fr-FR"/>
              <a:pPr>
                <a:defRPr/>
              </a:pPr>
              <a:t>02/07/2024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DA45A-5C51-4DFD-A745-3E19C6FC5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2B736-C7A6-44A4-9CF9-EAFA19B48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C495C-A09A-4229-B1F4-C89A4B676E4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6487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34FF9-C679-446C-AFB7-64F39555F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73A39-C694-4E4A-8C55-9A65E88FC927}" type="datetimeFigureOut">
              <a:rPr lang="fr-FR"/>
              <a:pPr>
                <a:defRPr/>
              </a:pPr>
              <a:t>02/07/2024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1C666-0C5D-4C93-B5E9-359FDC924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7C0CE-6FDB-4566-AFB9-D1B774AAC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B449E-AF39-4C71-84E2-3F7B22C8958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386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805BB8A-4B96-4027-926E-3440CF9652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71488" y="527050"/>
            <a:ext cx="591502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5309C7-A68B-4736-8C55-0B95FBCE68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81C37-7FE5-4B8F-819C-22562F9312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5A08B74-ADBC-45EB-A0B4-158C9884E39B}" type="datetimeFigureOut">
              <a:rPr lang="fr-FR"/>
              <a:pPr>
                <a:defRPr/>
              </a:pPr>
              <a:t>02/07/2024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CD943-4418-4A86-9CD2-6E2086D3B8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A6648-3C19-40A5-9E28-81D3E88285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78BE9C7-6D37-4DC9-94FE-1DE6A9CC69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hyperlink" Target="https://sup-ubs.f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sup@univ-ubs.fr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4">
            <a:extLst>
              <a:ext uri="{FF2B5EF4-FFF2-40B4-BE49-F238E27FC236}">
                <a16:creationId xmlns:a16="http://schemas.microsoft.com/office/drawing/2014/main" id="{66F25B8D-1373-4904-821B-790EB397D9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Image 6">
            <a:extLst>
              <a:ext uri="{FF2B5EF4-FFF2-40B4-BE49-F238E27FC236}">
                <a16:creationId xmlns:a16="http://schemas.microsoft.com/office/drawing/2014/main" id="{F1B025ED-141D-4284-8F98-00F27F98E62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3" y="69850"/>
            <a:ext cx="587375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19D6D6-F783-42B0-B741-3BF11B54CEC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7013" y="512763"/>
            <a:ext cx="6403975" cy="9037637"/>
          </a:xfrm>
          <a:prstGeom prst="roundRect">
            <a:avLst>
              <a:gd name="adj" fmla="val 2806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2053" name="Google Shape;71;p1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1A75F230-98E4-465D-9739-DB48EF64C9D3}"/>
              </a:ext>
            </a:extLst>
          </p:cNvPr>
          <p:cNvPicPr preferRelativeResize="0"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8" b="21587"/>
          <a:stretch>
            <a:fillRect/>
          </a:stretch>
        </p:blipFill>
        <p:spPr bwMode="auto">
          <a:xfrm>
            <a:off x="227013" y="9217025"/>
            <a:ext cx="8032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Google Shape;111;p3">
            <a:extLst>
              <a:ext uri="{FF2B5EF4-FFF2-40B4-BE49-F238E27FC236}">
                <a16:creationId xmlns:a16="http://schemas.microsoft.com/office/drawing/2014/main" id="{75EC739F-11CE-4744-96FB-7DFA9FB83D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342851" y="512763"/>
            <a:ext cx="329362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fr-FR" sz="3600" dirty="0">
                <a:latin typeface="Chevin Pro ExtraBold" panose="020F0903030000060003" pitchFamily="34" charset="0"/>
                <a:ea typeface="Calibri"/>
                <a:cs typeface="Calibri"/>
                <a:sym typeface="Calibri"/>
              </a:rPr>
              <a:t>Activité</a:t>
            </a:r>
            <a:endParaRPr lang="fr-FR" dirty="0">
              <a:latin typeface="Chevin Pro ExtraBold" panose="020F0903030000060003" pitchFamily="34" charset="0"/>
            </a:endParaRPr>
          </a:p>
        </p:txBody>
      </p:sp>
      <p:sp>
        <p:nvSpPr>
          <p:cNvPr id="9" name="Google Shape;85;p3">
            <a:extLst>
              <a:ext uri="{FF2B5EF4-FFF2-40B4-BE49-F238E27FC236}">
                <a16:creationId xmlns:a16="http://schemas.microsoft.com/office/drawing/2014/main" id="{52640D1C-F38B-4B60-A00F-D131A1F171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87718" y="1670963"/>
            <a:ext cx="1339678" cy="223902"/>
          </a:xfrm>
          <a:prstGeom prst="roundRect">
            <a:avLst>
              <a:gd name="adj" fmla="val 50000"/>
            </a:avLst>
          </a:prstGeom>
          <a:solidFill>
            <a:srgbClr val="054F90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1000" b="0" i="0" u="none" strike="noStrike" cap="none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Mot clé</a:t>
            </a:r>
            <a:endParaRPr sz="1000" b="0" i="0" u="none" strike="noStrike" cap="none" dirty="0">
              <a:solidFill>
                <a:srgbClr val="000000"/>
              </a:solidFill>
              <a:latin typeface="ITC Avant Garde Pro Bk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0" name="Google Shape;86;p3">
            <a:extLst>
              <a:ext uri="{FF2B5EF4-FFF2-40B4-BE49-F238E27FC236}">
                <a16:creationId xmlns:a16="http://schemas.microsoft.com/office/drawing/2014/main" id="{A7EEB5A9-8EAF-4CBF-85D3-1A3F5AA449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66779" y="2020939"/>
            <a:ext cx="1045530" cy="223902"/>
          </a:xfrm>
          <a:prstGeom prst="roundRect">
            <a:avLst>
              <a:gd name="adj" fmla="val 50000"/>
            </a:avLst>
          </a:prstGeom>
          <a:solidFill>
            <a:srgbClr val="054F90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1000" b="0" i="0" u="none" strike="noStrike" cap="none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Mot clé</a:t>
            </a:r>
            <a:endParaRPr lang="fr-FR" sz="1000" b="0" i="0" u="none" strike="noStrike" cap="none" dirty="0">
              <a:solidFill>
                <a:srgbClr val="000000"/>
              </a:solidFill>
              <a:latin typeface="ITC Avant Garde Pro Bk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2" name="Google Shape;87;p3">
            <a:extLst>
              <a:ext uri="{FF2B5EF4-FFF2-40B4-BE49-F238E27FC236}">
                <a16:creationId xmlns:a16="http://schemas.microsoft.com/office/drawing/2014/main" id="{650B0C72-A3EE-44D7-B874-10A433F307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92307" y="1670963"/>
            <a:ext cx="1547608" cy="223902"/>
          </a:xfrm>
          <a:prstGeom prst="roundRect">
            <a:avLst>
              <a:gd name="adj" fmla="val 50000"/>
            </a:avLst>
          </a:prstGeom>
          <a:solidFill>
            <a:srgbClr val="054F90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fr-FR" sz="1000" b="0" i="0" u="none" strike="noStrike" cap="none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Mot clé</a:t>
            </a:r>
            <a:endParaRPr lang="fr-FR" sz="1000" b="0" i="0" u="none" strike="noStrike" cap="none" dirty="0">
              <a:solidFill>
                <a:srgbClr val="000000"/>
              </a:solidFill>
              <a:latin typeface="ITC Avant Garde Pro Bk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3" name="Google Shape;88;p3">
            <a:extLst>
              <a:ext uri="{FF2B5EF4-FFF2-40B4-BE49-F238E27FC236}">
                <a16:creationId xmlns:a16="http://schemas.microsoft.com/office/drawing/2014/main" id="{5E1DA195-9D54-4303-8B9A-B76430C269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480416" y="2016964"/>
            <a:ext cx="1045530" cy="223902"/>
          </a:xfrm>
          <a:prstGeom prst="roundRect">
            <a:avLst>
              <a:gd name="adj" fmla="val 50000"/>
            </a:avLst>
          </a:prstGeom>
          <a:solidFill>
            <a:srgbClr val="054F90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fr-FR" sz="1000" b="0" i="0" u="none" strike="noStrike" cap="none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Mot clé</a:t>
            </a:r>
            <a:endParaRPr lang="fr-FR" sz="1000" b="0" i="0" u="none" strike="noStrike" cap="none" dirty="0">
              <a:solidFill>
                <a:srgbClr val="000000"/>
              </a:solidFill>
              <a:latin typeface="ITC Avant Garde Pro Bk" panose="020B0502020202020204" pitchFamily="34" charset="0"/>
              <a:ea typeface="Arial"/>
              <a:cs typeface="Arial"/>
              <a:sym typeface="Arial"/>
            </a:endParaRPr>
          </a:p>
        </p:txBody>
      </p:sp>
      <p:grpSp>
        <p:nvGrpSpPr>
          <p:cNvPr id="15" name="Google Shape;90;p3">
            <a:extLst>
              <a:ext uri="{FF2B5EF4-FFF2-40B4-BE49-F238E27FC236}">
                <a16:creationId xmlns:a16="http://schemas.microsoft.com/office/drawing/2014/main" id="{624DFBEB-05B7-4D8C-BB2A-AAE6C35719F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69694" y="677811"/>
            <a:ext cx="2569206" cy="223902"/>
            <a:chOff x="4367196" y="512585"/>
            <a:chExt cx="2569206" cy="223902"/>
          </a:xfrm>
        </p:grpSpPr>
        <p:sp>
          <p:nvSpPr>
            <p:cNvPr id="16" name="Google Shape;91;p3">
              <a:extLst>
                <a:ext uri="{FF2B5EF4-FFF2-40B4-BE49-F238E27FC236}">
                  <a16:creationId xmlns:a16="http://schemas.microsoft.com/office/drawing/2014/main" id="{B7A4D81A-C562-4F21-8567-74C889752D4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367196" y="512585"/>
              <a:ext cx="2569206" cy="223902"/>
            </a:xfrm>
            <a:prstGeom prst="roundRect">
              <a:avLst>
                <a:gd name="adj" fmla="val 50000"/>
              </a:avLst>
            </a:pr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Durée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17" name="Google Shape;92;p3">
              <a:extLst>
                <a:ext uri="{FF2B5EF4-FFF2-40B4-BE49-F238E27FC236}">
                  <a16:creationId xmlns:a16="http://schemas.microsoft.com/office/drawing/2014/main" id="{728960EA-BFD1-469D-A8CF-1514BA6EC54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24425" y="531741"/>
              <a:ext cx="1978024" cy="185591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Min – max (en min.)</a:t>
              </a:r>
            </a:p>
          </p:txBody>
        </p:sp>
      </p:grpSp>
      <p:grpSp>
        <p:nvGrpSpPr>
          <p:cNvPr id="18" name="Google Shape;93;p3">
            <a:extLst>
              <a:ext uri="{FF2B5EF4-FFF2-40B4-BE49-F238E27FC236}">
                <a16:creationId xmlns:a16="http://schemas.microsoft.com/office/drawing/2014/main" id="{6B2E3C07-0AC9-4F40-B6E7-CB6C2160BF6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63490" y="1007907"/>
            <a:ext cx="2572603" cy="223902"/>
            <a:chOff x="4367196" y="512585"/>
            <a:chExt cx="2572603" cy="223902"/>
          </a:xfrm>
        </p:grpSpPr>
        <p:sp>
          <p:nvSpPr>
            <p:cNvPr id="19" name="Google Shape;94;p3">
              <a:extLst>
                <a:ext uri="{FF2B5EF4-FFF2-40B4-BE49-F238E27FC236}">
                  <a16:creationId xmlns:a16="http://schemas.microsoft.com/office/drawing/2014/main" id="{DB778556-25DD-4336-9CDD-9CFBD973389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367196" y="512585"/>
              <a:ext cx="2572603" cy="223902"/>
            </a:xfrm>
            <a:prstGeom prst="roundRect">
              <a:avLst>
                <a:gd name="adj" fmla="val 50000"/>
              </a:avLst>
            </a:pr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Participants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20" name="Google Shape;95;p3">
              <a:extLst>
                <a:ext uri="{FF2B5EF4-FFF2-40B4-BE49-F238E27FC236}">
                  <a16:creationId xmlns:a16="http://schemas.microsoft.com/office/drawing/2014/main" id="{CCF81AFF-90CB-48B6-93CB-FA87D4565EA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49398" y="532339"/>
              <a:ext cx="1656448" cy="185591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Min - max</a:t>
              </a:r>
            </a:p>
          </p:txBody>
        </p:sp>
      </p:grpSp>
      <p:grpSp>
        <p:nvGrpSpPr>
          <p:cNvPr id="24" name="Google Shape;99;p3">
            <a:extLst>
              <a:ext uri="{FF2B5EF4-FFF2-40B4-BE49-F238E27FC236}">
                <a16:creationId xmlns:a16="http://schemas.microsoft.com/office/drawing/2014/main" id="{8D83299F-CDA3-437D-AA7C-940E9AD018C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57927" y="1343479"/>
            <a:ext cx="2556034" cy="901361"/>
            <a:chOff x="4456569" y="1247745"/>
            <a:chExt cx="2556034" cy="901361"/>
          </a:xfrm>
        </p:grpSpPr>
        <p:sp>
          <p:nvSpPr>
            <p:cNvPr id="25" name="Google Shape;100;p3">
              <a:extLst>
                <a:ext uri="{FF2B5EF4-FFF2-40B4-BE49-F238E27FC236}">
                  <a16:creationId xmlns:a16="http://schemas.microsoft.com/office/drawing/2014/main" id="{866AF559-8009-411B-B048-CA2BB7CC85D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5238" y="1481609"/>
              <a:ext cx="2547365" cy="667497"/>
            </a:xfrm>
            <a:prstGeom prst="roundRect">
              <a:avLst>
                <a:gd name="adj" fmla="val 0"/>
              </a:avLst>
            </a:prstGeom>
            <a:noFill/>
            <a:ln w="12700" cap="flat" cmpd="sng">
              <a:solidFill>
                <a:srgbClr val="054F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41910" marR="28575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endParaRPr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01;p3">
              <a:extLst>
                <a:ext uri="{FF2B5EF4-FFF2-40B4-BE49-F238E27FC236}">
                  <a16:creationId xmlns:a16="http://schemas.microsoft.com/office/drawing/2014/main" id="{D83ACD92-5C2C-480F-B73C-3A8AC13164C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56569" y="1247745"/>
              <a:ext cx="1271362" cy="238760"/>
            </a:xfrm>
            <a:custGeom>
              <a:avLst/>
              <a:gdLst/>
              <a:ahLst/>
              <a:cxnLst/>
              <a:rect l="l" t="t" r="r" b="b"/>
              <a:pathLst>
                <a:path w="1224914" h="238759" extrusionOk="0">
                  <a:moveTo>
                    <a:pt x="1174610" y="0"/>
                  </a:moveTo>
                  <a:lnTo>
                    <a:pt x="49936" y="0"/>
                  </a:lnTo>
                  <a:lnTo>
                    <a:pt x="30496" y="3923"/>
                  </a:lnTo>
                  <a:lnTo>
                    <a:pt x="14624" y="14624"/>
                  </a:lnTo>
                  <a:lnTo>
                    <a:pt x="3923" y="30496"/>
                  </a:lnTo>
                  <a:lnTo>
                    <a:pt x="0" y="49936"/>
                  </a:lnTo>
                  <a:lnTo>
                    <a:pt x="0" y="238353"/>
                  </a:lnTo>
                  <a:lnTo>
                    <a:pt x="1174610" y="238353"/>
                  </a:lnTo>
                  <a:lnTo>
                    <a:pt x="1194050" y="234430"/>
                  </a:lnTo>
                  <a:lnTo>
                    <a:pt x="1209922" y="223729"/>
                  </a:lnTo>
                  <a:lnTo>
                    <a:pt x="1220623" y="207856"/>
                  </a:lnTo>
                  <a:lnTo>
                    <a:pt x="1224546" y="188417"/>
                  </a:lnTo>
                  <a:lnTo>
                    <a:pt x="1224546" y="49936"/>
                  </a:lnTo>
                  <a:lnTo>
                    <a:pt x="1220623" y="30496"/>
                  </a:lnTo>
                  <a:lnTo>
                    <a:pt x="1209922" y="14624"/>
                  </a:lnTo>
                  <a:lnTo>
                    <a:pt x="1194050" y="3923"/>
                  </a:lnTo>
                  <a:lnTo>
                    <a:pt x="1174610" y="0"/>
                  </a:lnTo>
                  <a:close/>
                </a:path>
              </a:pathLst>
            </a:cu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Équipements clés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" name="Google Shape;96;p3">
            <a:extLst>
              <a:ext uri="{FF2B5EF4-FFF2-40B4-BE49-F238E27FC236}">
                <a16:creationId xmlns:a16="http://schemas.microsoft.com/office/drawing/2014/main" id="{7C570BAC-8CE3-49FE-89A1-4A91421B394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7718" y="2408577"/>
            <a:ext cx="6026243" cy="1481157"/>
            <a:chOff x="543859" y="2105339"/>
            <a:chExt cx="6468745" cy="1481157"/>
          </a:xfrm>
        </p:grpSpPr>
        <p:sp>
          <p:nvSpPr>
            <p:cNvPr id="28" name="Google Shape;97;p3">
              <a:extLst>
                <a:ext uri="{FF2B5EF4-FFF2-40B4-BE49-F238E27FC236}">
                  <a16:creationId xmlns:a16="http://schemas.microsoft.com/office/drawing/2014/main" id="{DCC8134A-3687-4717-982E-3EB29E15DC8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1856" y="2330611"/>
              <a:ext cx="6460748" cy="1255885"/>
            </a:xfrm>
            <a:prstGeom prst="roundRect">
              <a:avLst>
                <a:gd name="adj" fmla="val 0"/>
              </a:avLst>
            </a:prstGeom>
            <a:noFill/>
            <a:ln w="12700" cap="flat" cmpd="sng">
              <a:solidFill>
                <a:srgbClr val="054F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Rédiger ici une description courte de l’activité (environ 5 lignes).</a:t>
              </a:r>
            </a:p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Ne pas hésiter pas à mettre en avant des mots en gras. </a:t>
              </a:r>
            </a:p>
          </p:txBody>
        </p:sp>
        <p:sp>
          <p:nvSpPr>
            <p:cNvPr id="29" name="Google Shape;98;p3">
              <a:extLst>
                <a:ext uri="{FF2B5EF4-FFF2-40B4-BE49-F238E27FC236}">
                  <a16:creationId xmlns:a16="http://schemas.microsoft.com/office/drawing/2014/main" id="{313A7453-7556-4672-9290-E45CBE78CB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3859" y="2105339"/>
              <a:ext cx="1099826" cy="238760"/>
            </a:xfrm>
            <a:custGeom>
              <a:avLst/>
              <a:gdLst/>
              <a:ahLst/>
              <a:cxnLst/>
              <a:rect l="l" t="t" r="r" b="b"/>
              <a:pathLst>
                <a:path w="1224914" h="238759" extrusionOk="0">
                  <a:moveTo>
                    <a:pt x="1174610" y="0"/>
                  </a:moveTo>
                  <a:lnTo>
                    <a:pt x="49936" y="0"/>
                  </a:lnTo>
                  <a:lnTo>
                    <a:pt x="30496" y="3923"/>
                  </a:lnTo>
                  <a:lnTo>
                    <a:pt x="14624" y="14624"/>
                  </a:lnTo>
                  <a:lnTo>
                    <a:pt x="3923" y="30496"/>
                  </a:lnTo>
                  <a:lnTo>
                    <a:pt x="0" y="49936"/>
                  </a:lnTo>
                  <a:lnTo>
                    <a:pt x="0" y="238353"/>
                  </a:lnTo>
                  <a:lnTo>
                    <a:pt x="1174610" y="238353"/>
                  </a:lnTo>
                  <a:lnTo>
                    <a:pt x="1194050" y="234430"/>
                  </a:lnTo>
                  <a:lnTo>
                    <a:pt x="1209922" y="223729"/>
                  </a:lnTo>
                  <a:lnTo>
                    <a:pt x="1220623" y="207856"/>
                  </a:lnTo>
                  <a:lnTo>
                    <a:pt x="1224546" y="188417"/>
                  </a:lnTo>
                  <a:lnTo>
                    <a:pt x="1224546" y="49936"/>
                  </a:lnTo>
                  <a:lnTo>
                    <a:pt x="1220623" y="30496"/>
                  </a:lnTo>
                  <a:lnTo>
                    <a:pt x="1209922" y="14624"/>
                  </a:lnTo>
                  <a:lnTo>
                    <a:pt x="1194050" y="3923"/>
                  </a:lnTo>
                  <a:lnTo>
                    <a:pt x="1174610" y="0"/>
                  </a:lnTo>
                  <a:close/>
                </a:path>
              </a:pathLst>
            </a:cu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Description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" name="Google Shape;96;p3">
            <a:extLst>
              <a:ext uri="{FF2B5EF4-FFF2-40B4-BE49-F238E27FC236}">
                <a16:creationId xmlns:a16="http://schemas.microsoft.com/office/drawing/2014/main" id="{7DEF42C7-7F43-47E8-9D61-0BC3AF1F9E3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7718" y="3996511"/>
            <a:ext cx="2952197" cy="3016090"/>
            <a:chOff x="543859" y="2105339"/>
            <a:chExt cx="3168974" cy="3016090"/>
          </a:xfrm>
        </p:grpSpPr>
        <p:sp>
          <p:nvSpPr>
            <p:cNvPr id="37" name="Google Shape;97;p3">
              <a:extLst>
                <a:ext uri="{FF2B5EF4-FFF2-40B4-BE49-F238E27FC236}">
                  <a16:creationId xmlns:a16="http://schemas.microsoft.com/office/drawing/2014/main" id="{4BE93F38-54A2-434D-988D-683F212C644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1856" y="2344099"/>
              <a:ext cx="3160977" cy="2777330"/>
            </a:xfrm>
            <a:prstGeom prst="roundRect">
              <a:avLst>
                <a:gd name="adj" fmla="val 0"/>
              </a:avLst>
            </a:prstGeom>
            <a:noFill/>
            <a:ln w="12700" cap="flat" cmpd="sng">
              <a:solidFill>
                <a:srgbClr val="054F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41910" marR="28575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Rédiger ici les objectifs pédagogiques soutenus par l’activité. Commencer par un verbe d’action en référence aux taxonomies dans les domaines cognitif, socioaffectif et moteur.</a:t>
              </a:r>
            </a:p>
            <a:p>
              <a:pPr marL="41910" marR="28575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41910" marR="28575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 la fin de l’activité, les participants seront capables de :</a:t>
              </a:r>
              <a:b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</a:b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213360" marR="28575" indent="-17145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b="1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Verbe</a:t>
              </a: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 + COD</a:t>
              </a:r>
            </a:p>
            <a:p>
              <a:pPr marL="213360" marR="28575" indent="-17145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213360" marR="28575" indent="-17145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b="1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Verbe</a:t>
              </a: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 + COD</a:t>
              </a:r>
            </a:p>
            <a:p>
              <a:pPr marL="213360" marR="28575" indent="-17145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213360" marR="28575" indent="-17145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b="1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Verbe</a:t>
              </a: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 + COD</a:t>
              </a:r>
            </a:p>
            <a:p>
              <a:pPr marL="41910" marR="28575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98;p3">
              <a:extLst>
                <a:ext uri="{FF2B5EF4-FFF2-40B4-BE49-F238E27FC236}">
                  <a16:creationId xmlns:a16="http://schemas.microsoft.com/office/drawing/2014/main" id="{5C947137-73D8-41E6-BB9D-67B37B62D38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3859" y="2105339"/>
              <a:ext cx="1099826" cy="238760"/>
            </a:xfrm>
            <a:custGeom>
              <a:avLst/>
              <a:gdLst/>
              <a:ahLst/>
              <a:cxnLst/>
              <a:rect l="l" t="t" r="r" b="b"/>
              <a:pathLst>
                <a:path w="1224914" h="238759" extrusionOk="0">
                  <a:moveTo>
                    <a:pt x="1174610" y="0"/>
                  </a:moveTo>
                  <a:lnTo>
                    <a:pt x="49936" y="0"/>
                  </a:lnTo>
                  <a:lnTo>
                    <a:pt x="30496" y="3923"/>
                  </a:lnTo>
                  <a:lnTo>
                    <a:pt x="14624" y="14624"/>
                  </a:lnTo>
                  <a:lnTo>
                    <a:pt x="3923" y="30496"/>
                  </a:lnTo>
                  <a:lnTo>
                    <a:pt x="0" y="49936"/>
                  </a:lnTo>
                  <a:lnTo>
                    <a:pt x="0" y="238353"/>
                  </a:lnTo>
                  <a:lnTo>
                    <a:pt x="1174610" y="238353"/>
                  </a:lnTo>
                  <a:lnTo>
                    <a:pt x="1194050" y="234430"/>
                  </a:lnTo>
                  <a:lnTo>
                    <a:pt x="1209922" y="223729"/>
                  </a:lnTo>
                  <a:lnTo>
                    <a:pt x="1220623" y="207856"/>
                  </a:lnTo>
                  <a:lnTo>
                    <a:pt x="1224546" y="188417"/>
                  </a:lnTo>
                  <a:lnTo>
                    <a:pt x="1224546" y="49936"/>
                  </a:lnTo>
                  <a:lnTo>
                    <a:pt x="1220623" y="30496"/>
                  </a:lnTo>
                  <a:lnTo>
                    <a:pt x="1209922" y="14624"/>
                  </a:lnTo>
                  <a:lnTo>
                    <a:pt x="1194050" y="3923"/>
                  </a:lnTo>
                  <a:lnTo>
                    <a:pt x="1174610" y="0"/>
                  </a:lnTo>
                  <a:close/>
                </a:path>
              </a:pathLst>
            </a:cu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Objectifs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" name="Google Shape;96;p3">
            <a:extLst>
              <a:ext uri="{FF2B5EF4-FFF2-40B4-BE49-F238E27FC236}">
                <a16:creationId xmlns:a16="http://schemas.microsoft.com/office/drawing/2014/main" id="{0ACFA46E-37DF-4FCF-B707-2FC0D0267AE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510635" y="3996511"/>
            <a:ext cx="2903327" cy="3016089"/>
            <a:chOff x="543859" y="2105339"/>
            <a:chExt cx="3116515" cy="3016089"/>
          </a:xfrm>
        </p:grpSpPr>
        <p:sp>
          <p:nvSpPr>
            <p:cNvPr id="40" name="Google Shape;97;p3">
              <a:extLst>
                <a:ext uri="{FF2B5EF4-FFF2-40B4-BE49-F238E27FC236}">
                  <a16:creationId xmlns:a16="http://schemas.microsoft.com/office/drawing/2014/main" id="{632F6305-69C3-4DEE-A6BB-AEF6BE65366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1857" y="2344097"/>
              <a:ext cx="3108517" cy="2777331"/>
            </a:xfrm>
            <a:prstGeom prst="roundRect">
              <a:avLst>
                <a:gd name="adj" fmla="val 0"/>
              </a:avLst>
            </a:prstGeom>
            <a:noFill/>
            <a:ln w="12700" cap="flat" cmpd="sng">
              <a:solidFill>
                <a:srgbClr val="054F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41910" marR="28575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R</a:t>
              </a:r>
              <a:r>
                <a:rPr lang="fr-FR" sz="800" b="0" i="0" u="none" strike="noStrike" cap="none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eprésenter ici un schéma de la configuration idéale ou principale de l’espace pendant l’activité.</a:t>
              </a:r>
            </a:p>
          </p:txBody>
        </p:sp>
        <p:sp>
          <p:nvSpPr>
            <p:cNvPr id="41" name="Google Shape;98;p3">
              <a:extLst>
                <a:ext uri="{FF2B5EF4-FFF2-40B4-BE49-F238E27FC236}">
                  <a16:creationId xmlns:a16="http://schemas.microsoft.com/office/drawing/2014/main" id="{95598FD0-D195-4C98-BC94-6399522265A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3859" y="2105339"/>
              <a:ext cx="2253761" cy="238760"/>
            </a:xfrm>
            <a:custGeom>
              <a:avLst/>
              <a:gdLst/>
              <a:ahLst/>
              <a:cxnLst/>
              <a:rect l="l" t="t" r="r" b="b"/>
              <a:pathLst>
                <a:path w="1224914" h="238759" extrusionOk="0">
                  <a:moveTo>
                    <a:pt x="1174610" y="0"/>
                  </a:moveTo>
                  <a:lnTo>
                    <a:pt x="49936" y="0"/>
                  </a:lnTo>
                  <a:lnTo>
                    <a:pt x="30496" y="3923"/>
                  </a:lnTo>
                  <a:lnTo>
                    <a:pt x="14624" y="14624"/>
                  </a:lnTo>
                  <a:lnTo>
                    <a:pt x="3923" y="30496"/>
                  </a:lnTo>
                  <a:lnTo>
                    <a:pt x="0" y="49936"/>
                  </a:lnTo>
                  <a:lnTo>
                    <a:pt x="0" y="238353"/>
                  </a:lnTo>
                  <a:lnTo>
                    <a:pt x="1174610" y="238353"/>
                  </a:lnTo>
                  <a:lnTo>
                    <a:pt x="1194050" y="234430"/>
                  </a:lnTo>
                  <a:lnTo>
                    <a:pt x="1209922" y="223729"/>
                  </a:lnTo>
                  <a:lnTo>
                    <a:pt x="1220623" y="207856"/>
                  </a:lnTo>
                  <a:lnTo>
                    <a:pt x="1224546" y="188417"/>
                  </a:lnTo>
                  <a:lnTo>
                    <a:pt x="1224546" y="49936"/>
                  </a:lnTo>
                  <a:lnTo>
                    <a:pt x="1220623" y="30496"/>
                  </a:lnTo>
                  <a:lnTo>
                    <a:pt x="1209922" y="14624"/>
                  </a:lnTo>
                  <a:lnTo>
                    <a:pt x="1194050" y="3923"/>
                  </a:lnTo>
                  <a:lnTo>
                    <a:pt x="1174610" y="0"/>
                  </a:lnTo>
                  <a:close/>
                </a:path>
              </a:pathLst>
            </a:cu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Configuration de l’espace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" name="Google Shape;96;p3">
            <a:extLst>
              <a:ext uri="{FF2B5EF4-FFF2-40B4-BE49-F238E27FC236}">
                <a16:creationId xmlns:a16="http://schemas.microsoft.com/office/drawing/2014/main" id="{D31421AA-BA2C-47AD-8234-636BB16DBB9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7718" y="7088102"/>
            <a:ext cx="2952197" cy="2124948"/>
            <a:chOff x="543859" y="2105339"/>
            <a:chExt cx="3168974" cy="3016090"/>
          </a:xfrm>
        </p:grpSpPr>
        <p:sp>
          <p:nvSpPr>
            <p:cNvPr id="46" name="Google Shape;97;p3">
              <a:extLst>
                <a:ext uri="{FF2B5EF4-FFF2-40B4-BE49-F238E27FC236}">
                  <a16:creationId xmlns:a16="http://schemas.microsoft.com/office/drawing/2014/main" id="{58EDF8D6-B746-48DD-8E69-2B1302A79C8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1856" y="2337064"/>
              <a:ext cx="3160977" cy="2784365"/>
            </a:xfrm>
            <a:prstGeom prst="roundRect">
              <a:avLst>
                <a:gd name="adj" fmla="val 0"/>
              </a:avLst>
            </a:prstGeom>
            <a:noFill/>
            <a:ln w="12700" cap="flat" cmpd="sng">
              <a:solidFill>
                <a:srgbClr val="054F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41910" marR="28575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Insérer ici une photo qui illustre l’activité. Ne pas hésiter à mettre une photo qui met en valeur un de ses espaces innovants </a:t>
              </a:r>
            </a:p>
          </p:txBody>
        </p:sp>
        <p:sp>
          <p:nvSpPr>
            <p:cNvPr id="47" name="Google Shape;98;p3">
              <a:extLst>
                <a:ext uri="{FF2B5EF4-FFF2-40B4-BE49-F238E27FC236}">
                  <a16:creationId xmlns:a16="http://schemas.microsoft.com/office/drawing/2014/main" id="{1D1676BB-536E-4248-A497-451962B4615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3859" y="2105339"/>
              <a:ext cx="1099826" cy="238760"/>
            </a:xfrm>
            <a:custGeom>
              <a:avLst/>
              <a:gdLst/>
              <a:ahLst/>
              <a:cxnLst/>
              <a:rect l="l" t="t" r="r" b="b"/>
              <a:pathLst>
                <a:path w="1224914" h="238759" extrusionOk="0">
                  <a:moveTo>
                    <a:pt x="1174610" y="0"/>
                  </a:moveTo>
                  <a:lnTo>
                    <a:pt x="49936" y="0"/>
                  </a:lnTo>
                  <a:lnTo>
                    <a:pt x="30496" y="3923"/>
                  </a:lnTo>
                  <a:lnTo>
                    <a:pt x="14624" y="14624"/>
                  </a:lnTo>
                  <a:lnTo>
                    <a:pt x="3923" y="30496"/>
                  </a:lnTo>
                  <a:lnTo>
                    <a:pt x="0" y="49936"/>
                  </a:lnTo>
                  <a:lnTo>
                    <a:pt x="0" y="238353"/>
                  </a:lnTo>
                  <a:lnTo>
                    <a:pt x="1174610" y="238353"/>
                  </a:lnTo>
                  <a:lnTo>
                    <a:pt x="1194050" y="234430"/>
                  </a:lnTo>
                  <a:lnTo>
                    <a:pt x="1209922" y="223729"/>
                  </a:lnTo>
                  <a:lnTo>
                    <a:pt x="1220623" y="207856"/>
                  </a:lnTo>
                  <a:lnTo>
                    <a:pt x="1224546" y="188417"/>
                  </a:lnTo>
                  <a:lnTo>
                    <a:pt x="1224546" y="49936"/>
                  </a:lnTo>
                  <a:lnTo>
                    <a:pt x="1220623" y="30496"/>
                  </a:lnTo>
                  <a:lnTo>
                    <a:pt x="1209922" y="14624"/>
                  </a:lnTo>
                  <a:lnTo>
                    <a:pt x="1194050" y="3923"/>
                  </a:lnTo>
                  <a:lnTo>
                    <a:pt x="1174610" y="0"/>
                  </a:lnTo>
                  <a:close/>
                </a:path>
              </a:pathLst>
            </a:cu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Illustration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" name="Google Shape;83;p3">
            <a:extLst>
              <a:ext uri="{FF2B5EF4-FFF2-40B4-BE49-F238E27FC236}">
                <a16:creationId xmlns:a16="http://schemas.microsoft.com/office/drawing/2014/main" id="{D8572A1E-A1AA-47EC-B78F-F10A531A892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076700" y="7751586"/>
            <a:ext cx="1906420" cy="1197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sz="1100" i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Écrire</a:t>
            </a:r>
            <a:r>
              <a:rPr lang="fr-FR" sz="1100" b="0" i="1" u="none" strike="noStrike" cap="none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 ici une citation ou un verbatim d’une personne enseignante ou d’une personne apprenante qui pourrait inspirer le lecteur</a:t>
            </a:r>
            <a:r>
              <a:rPr lang="fr-FR" sz="1100" b="0" i="0" u="none" strike="noStrike" cap="none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 </a:t>
            </a:r>
          </a:p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lang="fr-FR" sz="1100" b="0" i="0" u="none" strike="noStrike" cap="none" dirty="0">
              <a:solidFill>
                <a:schemeClr val="dk1"/>
              </a:solidFill>
              <a:latin typeface="ITC Avant Garde Pro Bk" panose="020B0502020202020204" pitchFamily="34" charset="0"/>
              <a:ea typeface="Calibri"/>
              <a:cs typeface="Calibri"/>
              <a:sym typeface="Calibri"/>
            </a:endParaRPr>
          </a:p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sz="1100" b="0" i="0" u="none" strike="noStrike" cap="none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Prénom NOM</a:t>
            </a:r>
            <a:endParaRPr sz="1400" b="0" i="0" u="none" strike="noStrike" cap="none" dirty="0">
              <a:solidFill>
                <a:srgbClr val="000000"/>
              </a:solidFill>
              <a:latin typeface="ITC Avant Garde Pro Bk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2AC1106-2A28-4333-8E8C-4A27EAA0E83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18085" y="7230558"/>
            <a:ext cx="8253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0" dirty="0">
                <a:solidFill>
                  <a:srgbClr val="45C4ED"/>
                </a:solidFill>
                <a:latin typeface="Chevin Pro ExtraBold" panose="020F0903030000060003" pitchFamily="34" charset="0"/>
              </a:rPr>
              <a:t>«</a:t>
            </a:r>
            <a:r>
              <a:rPr lang="fr-FR" sz="5000" dirty="0">
                <a:latin typeface="Chevin Pro ExtraBold" panose="020F0903030000060003" pitchFamily="34" charset="0"/>
              </a:rPr>
              <a:t> 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D68951BF-6B1E-4324-BB8B-E7340784E2F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94273" y="7314791"/>
            <a:ext cx="82531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0" dirty="0">
                <a:solidFill>
                  <a:srgbClr val="054F90"/>
                </a:solidFill>
                <a:latin typeface="Chevin Pro ExtraBold" panose="020F0903030000060003" pitchFamily="34" charset="0"/>
              </a:rPr>
              <a:t> </a:t>
            </a:r>
            <a:r>
              <a:rPr lang="fr-FR" sz="5000" dirty="0">
                <a:solidFill>
                  <a:srgbClr val="45C4ED"/>
                </a:solidFill>
                <a:latin typeface="Chevin Pro ExtraBold" panose="020F0903030000060003" pitchFamily="34" charset="0"/>
              </a:rPr>
              <a:t>»</a:t>
            </a:r>
            <a:r>
              <a:rPr lang="fr-FR" sz="5000" dirty="0">
                <a:latin typeface="Chevin Pro ExtraBold" panose="020F0903030000060003" pitchFamily="34" charset="0"/>
              </a:rPr>
              <a:t> </a:t>
            </a:r>
          </a:p>
        </p:txBody>
      </p:sp>
      <p:sp>
        <p:nvSpPr>
          <p:cNvPr id="42" name="Google Shape;116;p4">
            <a:extLst>
              <a:ext uri="{FF2B5EF4-FFF2-40B4-BE49-F238E27FC236}">
                <a16:creationId xmlns:a16="http://schemas.microsoft.com/office/drawing/2014/main" id="{E3625F61-FBCD-43ED-AF5C-0C90E0C768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01737" y="9636995"/>
            <a:ext cx="454526" cy="2026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837E2876-A2E4-43C6-B448-9FD084949522}" type="slidenum">
              <a:rPr lang="fr-FR" sz="1100" b="0" i="0" u="none" strike="noStrike" cap="none" smtClean="0">
                <a:solidFill>
                  <a:srgbClr val="054F90"/>
                </a:solidFill>
                <a:latin typeface="Chevin Pro ExtraBold" panose="020F0903030000060003" pitchFamily="34" charset="0"/>
                <a:ea typeface="Calibri"/>
                <a:cs typeface="Calibri"/>
                <a:sym typeface="Calibri"/>
              </a:rPr>
              <a:t>1</a:t>
            </a:fld>
            <a:endParaRPr sz="1400" b="0" i="0" u="none" strike="noStrike" cap="none" dirty="0">
              <a:solidFill>
                <a:srgbClr val="054F90"/>
              </a:solidFill>
              <a:latin typeface="Chevin Pro ExtraBold" panose="020F0903030000060003" pitchFamily="34" charset="0"/>
              <a:ea typeface="Arial"/>
              <a:cs typeface="Arial"/>
              <a:sym typeface="Arial"/>
            </a:endParaRPr>
          </a:p>
        </p:txBody>
      </p:sp>
      <p:grpSp>
        <p:nvGrpSpPr>
          <p:cNvPr id="3" name="Google Shape;91;p3">
            <a:extLst>
              <a:ext uri="{FF2B5EF4-FFF2-40B4-BE49-F238E27FC236}">
                <a16:creationId xmlns:a16="http://schemas.microsoft.com/office/drawing/2014/main" id="{094AB072-772A-88B8-1907-064FB67225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6575" y="1676957"/>
            <a:ext cx="916191" cy="459781"/>
            <a:chOff x="1442443" y="2391510"/>
            <a:chExt cx="916191" cy="459781"/>
          </a:xfrm>
        </p:grpSpPr>
        <p:sp>
          <p:nvSpPr>
            <p:cNvPr id="4" name="Google Shape;92;p3">
              <a:extLst>
                <a:ext uri="{FF2B5EF4-FFF2-40B4-BE49-F238E27FC236}">
                  <a16:creationId xmlns:a16="http://schemas.microsoft.com/office/drawing/2014/main" id="{AFA8DD93-4149-ABE7-303E-B27C7D95F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0800000">
              <a:off x="1742769" y="2391510"/>
              <a:ext cx="308635" cy="143843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93;p3">
              <a:extLst>
                <a:ext uri="{FF2B5EF4-FFF2-40B4-BE49-F238E27FC236}">
                  <a16:creationId xmlns:a16="http://schemas.microsoft.com/office/drawing/2014/main" id="{3EF8C515-693B-7666-B1FB-138CDE1737E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42443" y="2521983"/>
              <a:ext cx="916191" cy="3293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Tables mobiles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" name="Google Shape;94;p3">
            <a:extLst>
              <a:ext uri="{FF2B5EF4-FFF2-40B4-BE49-F238E27FC236}">
                <a16:creationId xmlns:a16="http://schemas.microsoft.com/office/drawing/2014/main" id="{E43FAF84-3C9A-756A-A6D3-F8A5EE9FD97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01287" y="1674851"/>
            <a:ext cx="1014431" cy="454171"/>
            <a:chOff x="2369170" y="2389453"/>
            <a:chExt cx="920703" cy="454171"/>
          </a:xfrm>
        </p:grpSpPr>
        <p:sp>
          <p:nvSpPr>
            <p:cNvPr id="21" name="Google Shape;95;p3">
              <a:extLst>
                <a:ext uri="{FF2B5EF4-FFF2-40B4-BE49-F238E27FC236}">
                  <a16:creationId xmlns:a16="http://schemas.microsoft.com/office/drawing/2014/main" id="{FF78EAA6-BD03-5CDA-7C57-E62564DBC8B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69170" y="2529650"/>
              <a:ext cx="920703" cy="3139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Chaises mobiles avec tablette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2" name="Google Shape;96;p3">
              <a:extLst>
                <a:ext uri="{FF2B5EF4-FFF2-40B4-BE49-F238E27FC236}">
                  <a16:creationId xmlns:a16="http://schemas.microsoft.com/office/drawing/2014/main" id="{77627FFB-7F1A-24B2-55F8-7EBB44681FA1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2789310" y="2389453"/>
              <a:ext cx="142241" cy="130142"/>
              <a:chOff x="0" y="0"/>
              <a:chExt cx="142326" cy="130194"/>
            </a:xfrm>
          </p:grpSpPr>
          <p:sp>
            <p:nvSpPr>
              <p:cNvPr id="23" name="Google Shape;97;p3">
                <a:extLst>
                  <a:ext uri="{FF2B5EF4-FFF2-40B4-BE49-F238E27FC236}">
                    <a16:creationId xmlns:a16="http://schemas.microsoft.com/office/drawing/2014/main" id="{76D574E7-8B82-29CE-D06F-0D5E0290DC0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108000" cy="10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98;p3">
                <a:extLst>
                  <a:ext uri="{FF2B5EF4-FFF2-40B4-BE49-F238E27FC236}">
                    <a16:creationId xmlns:a16="http://schemas.microsoft.com/office/drawing/2014/main" id="{4D401759-5D9B-F1F8-589D-A60C9BB8C25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376" y="58439"/>
                <a:ext cx="107950" cy="71755"/>
              </a:xfrm>
              <a:prstGeom prst="roundRect">
                <a:avLst>
                  <a:gd name="adj" fmla="val 16667"/>
                </a:avLst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1" name="Google Shape;99;p3">
            <a:extLst>
              <a:ext uri="{FF2B5EF4-FFF2-40B4-BE49-F238E27FC236}">
                <a16:creationId xmlns:a16="http://schemas.microsoft.com/office/drawing/2014/main" id="{FCA614BF-FE0E-5F0D-ED28-D1EB9C4A087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57927" y="1701876"/>
            <a:ext cx="921746" cy="440158"/>
            <a:chOff x="510162" y="2416429"/>
            <a:chExt cx="921746" cy="440158"/>
          </a:xfrm>
        </p:grpSpPr>
        <p:sp>
          <p:nvSpPr>
            <p:cNvPr id="32" name="Google Shape;100;p3">
              <a:extLst>
                <a:ext uri="{FF2B5EF4-FFF2-40B4-BE49-F238E27FC236}">
                  <a16:creationId xmlns:a16="http://schemas.microsoft.com/office/drawing/2014/main" id="{0D547099-D9D3-7863-08F5-6244F45B039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0162" y="2516687"/>
              <a:ext cx="921746" cy="33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Chaises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01;p3">
              <a:extLst>
                <a:ext uri="{FF2B5EF4-FFF2-40B4-BE49-F238E27FC236}">
                  <a16:creationId xmlns:a16="http://schemas.microsoft.com/office/drawing/2014/main" id="{A4BC6752-FCB4-7220-F56E-622630B6169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3275" y="2416429"/>
              <a:ext cx="107936" cy="1079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" name="Google Shape;86;p3">
            <a:extLst>
              <a:ext uri="{FF2B5EF4-FFF2-40B4-BE49-F238E27FC236}">
                <a16:creationId xmlns:a16="http://schemas.microsoft.com/office/drawing/2014/main" id="{F3E2F0CC-58EE-A211-DA9A-B0D8B0BA78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594054" y="2016964"/>
            <a:ext cx="1045530" cy="223902"/>
          </a:xfrm>
          <a:prstGeom prst="roundRect">
            <a:avLst>
              <a:gd name="adj" fmla="val 50000"/>
            </a:avLst>
          </a:prstGeom>
          <a:solidFill>
            <a:srgbClr val="054F90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1000" b="0" i="0" u="none" strike="noStrike" cap="none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Mot clé</a:t>
            </a:r>
            <a:endParaRPr lang="fr-FR" sz="1000" b="0" i="0" u="none" strike="noStrike" cap="none" dirty="0">
              <a:solidFill>
                <a:srgbClr val="000000"/>
              </a:solidFill>
              <a:latin typeface="ITC Avant Garde Pro Bk" panose="020B0502020202020204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3A91055-3C57-DF5F-3257-44033BB54F7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063" y="9610922"/>
            <a:ext cx="699429" cy="244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4">
            <a:extLst>
              <a:ext uri="{FF2B5EF4-FFF2-40B4-BE49-F238E27FC236}">
                <a16:creationId xmlns:a16="http://schemas.microsoft.com/office/drawing/2014/main" id="{66F25B8D-1373-4904-821B-790EB397D9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Image 6">
            <a:extLst>
              <a:ext uri="{FF2B5EF4-FFF2-40B4-BE49-F238E27FC236}">
                <a16:creationId xmlns:a16="http://schemas.microsoft.com/office/drawing/2014/main" id="{F1B025ED-141D-4284-8F98-00F27F98E62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3" y="69850"/>
            <a:ext cx="587375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19D6D6-F783-42B0-B741-3BF11B54CEC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7013" y="512763"/>
            <a:ext cx="6403975" cy="9037637"/>
          </a:xfrm>
          <a:prstGeom prst="roundRect">
            <a:avLst>
              <a:gd name="adj" fmla="val 2806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2053" name="Google Shape;71;p1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1A75F230-98E4-465D-9739-DB48EF64C9D3}"/>
              </a:ext>
            </a:extLst>
          </p:cNvPr>
          <p:cNvPicPr preferRelativeResize="0"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8" b="21587"/>
          <a:stretch>
            <a:fillRect/>
          </a:stretch>
        </p:blipFill>
        <p:spPr bwMode="auto">
          <a:xfrm>
            <a:off x="227013" y="9217025"/>
            <a:ext cx="8032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Google Shape;96;p3">
            <a:extLst>
              <a:ext uri="{FF2B5EF4-FFF2-40B4-BE49-F238E27FC236}">
                <a16:creationId xmlns:a16="http://schemas.microsoft.com/office/drawing/2014/main" id="{7C570BAC-8CE3-49FE-89A1-4A91421B394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7718" y="598249"/>
            <a:ext cx="6026243" cy="3483844"/>
            <a:chOff x="543859" y="2105339"/>
            <a:chExt cx="6468745" cy="3483844"/>
          </a:xfrm>
        </p:grpSpPr>
        <p:sp>
          <p:nvSpPr>
            <p:cNvPr id="28" name="Google Shape;97;p3">
              <a:extLst>
                <a:ext uri="{FF2B5EF4-FFF2-40B4-BE49-F238E27FC236}">
                  <a16:creationId xmlns:a16="http://schemas.microsoft.com/office/drawing/2014/main" id="{DCC8134A-3687-4717-982E-3EB29E15DC8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1856" y="2330611"/>
              <a:ext cx="6460748" cy="3258572"/>
            </a:xfrm>
            <a:prstGeom prst="roundRect">
              <a:avLst>
                <a:gd name="adj" fmla="val 0"/>
              </a:avLst>
            </a:prstGeom>
            <a:noFill/>
            <a:ln w="12700" cap="flat" cmpd="sng">
              <a:solidFill>
                <a:srgbClr val="054F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Décrire ici la procédure de l’activité pas à pas. Vous pouvez diviser la procédure en plusieurs phases (ex : préparation, ouverture, conclusion). Ne pas hésiter à mettre en avant des mots en gras.</a:t>
              </a:r>
            </a:p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-FR" sz="800" b="1" dirty="0">
                  <a:solidFill>
                    <a:srgbClr val="054F90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Phase 1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1 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2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3</a:t>
              </a:r>
            </a:p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-FR" sz="800" b="1" dirty="0">
                  <a:solidFill>
                    <a:srgbClr val="054F90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Phase 2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1 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2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3</a:t>
              </a:r>
            </a:p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-FR" sz="800" b="1" dirty="0">
                  <a:solidFill>
                    <a:srgbClr val="054F90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Phase 3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1 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2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3</a:t>
              </a: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29" name="Google Shape;98;p3">
              <a:extLst>
                <a:ext uri="{FF2B5EF4-FFF2-40B4-BE49-F238E27FC236}">
                  <a16:creationId xmlns:a16="http://schemas.microsoft.com/office/drawing/2014/main" id="{313A7453-7556-4672-9290-E45CBE78CB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3859" y="2105339"/>
              <a:ext cx="3264601" cy="238760"/>
            </a:xfrm>
            <a:custGeom>
              <a:avLst/>
              <a:gdLst/>
              <a:ahLst/>
              <a:cxnLst/>
              <a:rect l="l" t="t" r="r" b="b"/>
              <a:pathLst>
                <a:path w="1224914" h="238759" extrusionOk="0">
                  <a:moveTo>
                    <a:pt x="1174610" y="0"/>
                  </a:moveTo>
                  <a:lnTo>
                    <a:pt x="49936" y="0"/>
                  </a:lnTo>
                  <a:lnTo>
                    <a:pt x="30496" y="3923"/>
                  </a:lnTo>
                  <a:lnTo>
                    <a:pt x="14624" y="14624"/>
                  </a:lnTo>
                  <a:lnTo>
                    <a:pt x="3923" y="30496"/>
                  </a:lnTo>
                  <a:lnTo>
                    <a:pt x="0" y="49936"/>
                  </a:lnTo>
                  <a:lnTo>
                    <a:pt x="0" y="238353"/>
                  </a:lnTo>
                  <a:lnTo>
                    <a:pt x="1174610" y="238353"/>
                  </a:lnTo>
                  <a:lnTo>
                    <a:pt x="1194050" y="234430"/>
                  </a:lnTo>
                  <a:lnTo>
                    <a:pt x="1209922" y="223729"/>
                  </a:lnTo>
                  <a:lnTo>
                    <a:pt x="1220623" y="207856"/>
                  </a:lnTo>
                  <a:lnTo>
                    <a:pt x="1224546" y="188417"/>
                  </a:lnTo>
                  <a:lnTo>
                    <a:pt x="1224546" y="49936"/>
                  </a:lnTo>
                  <a:lnTo>
                    <a:pt x="1220623" y="30496"/>
                  </a:lnTo>
                  <a:lnTo>
                    <a:pt x="1209922" y="14624"/>
                  </a:lnTo>
                  <a:lnTo>
                    <a:pt x="1194050" y="3923"/>
                  </a:lnTo>
                  <a:lnTo>
                    <a:pt x="1174610" y="0"/>
                  </a:lnTo>
                  <a:close/>
                </a:path>
              </a:pathLst>
            </a:cu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La personne enseignante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" name="Google Shape;96;p3">
            <a:extLst>
              <a:ext uri="{FF2B5EF4-FFF2-40B4-BE49-F238E27FC236}">
                <a16:creationId xmlns:a16="http://schemas.microsoft.com/office/drawing/2014/main" id="{95F7EFC7-C75D-4716-9595-26A6E0C5F69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0300" y="4212421"/>
            <a:ext cx="6026243" cy="1481157"/>
            <a:chOff x="543859" y="2105339"/>
            <a:chExt cx="6468745" cy="1481157"/>
          </a:xfrm>
        </p:grpSpPr>
        <p:sp>
          <p:nvSpPr>
            <p:cNvPr id="44" name="Google Shape;97;p3">
              <a:extLst>
                <a:ext uri="{FF2B5EF4-FFF2-40B4-BE49-F238E27FC236}">
                  <a16:creationId xmlns:a16="http://schemas.microsoft.com/office/drawing/2014/main" id="{B9A36FFD-B773-471F-8C59-3CEA4268CA1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1856" y="2330611"/>
              <a:ext cx="6460748" cy="1255885"/>
            </a:xfrm>
            <a:prstGeom prst="roundRect">
              <a:avLst>
                <a:gd name="adj" fmla="val 0"/>
              </a:avLst>
            </a:prstGeom>
            <a:noFill/>
            <a:ln w="12700" cap="flat" cmpd="sng">
              <a:solidFill>
                <a:srgbClr val="054F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Décrire ici les activités des apprenants et des apprenantes.</a:t>
              </a:r>
            </a:p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1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2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3</a:t>
              </a:r>
            </a:p>
          </p:txBody>
        </p:sp>
        <p:sp>
          <p:nvSpPr>
            <p:cNvPr id="50" name="Google Shape;98;p3">
              <a:extLst>
                <a:ext uri="{FF2B5EF4-FFF2-40B4-BE49-F238E27FC236}">
                  <a16:creationId xmlns:a16="http://schemas.microsoft.com/office/drawing/2014/main" id="{59A8A43C-4F52-458C-9A15-9A5408EAF52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3859" y="2105339"/>
              <a:ext cx="3208158" cy="238760"/>
            </a:xfrm>
            <a:custGeom>
              <a:avLst/>
              <a:gdLst/>
              <a:ahLst/>
              <a:cxnLst/>
              <a:rect l="l" t="t" r="r" b="b"/>
              <a:pathLst>
                <a:path w="1224914" h="238759" extrusionOk="0">
                  <a:moveTo>
                    <a:pt x="1174610" y="0"/>
                  </a:moveTo>
                  <a:lnTo>
                    <a:pt x="49936" y="0"/>
                  </a:lnTo>
                  <a:lnTo>
                    <a:pt x="30496" y="3923"/>
                  </a:lnTo>
                  <a:lnTo>
                    <a:pt x="14624" y="14624"/>
                  </a:lnTo>
                  <a:lnTo>
                    <a:pt x="3923" y="30496"/>
                  </a:lnTo>
                  <a:lnTo>
                    <a:pt x="0" y="49936"/>
                  </a:lnTo>
                  <a:lnTo>
                    <a:pt x="0" y="238353"/>
                  </a:lnTo>
                  <a:lnTo>
                    <a:pt x="1174610" y="238353"/>
                  </a:lnTo>
                  <a:lnTo>
                    <a:pt x="1194050" y="234430"/>
                  </a:lnTo>
                  <a:lnTo>
                    <a:pt x="1209922" y="223729"/>
                  </a:lnTo>
                  <a:lnTo>
                    <a:pt x="1220623" y="207856"/>
                  </a:lnTo>
                  <a:lnTo>
                    <a:pt x="1224546" y="188417"/>
                  </a:lnTo>
                  <a:lnTo>
                    <a:pt x="1224546" y="49936"/>
                  </a:lnTo>
                  <a:lnTo>
                    <a:pt x="1220623" y="30496"/>
                  </a:lnTo>
                  <a:lnTo>
                    <a:pt x="1209922" y="14624"/>
                  </a:lnTo>
                  <a:lnTo>
                    <a:pt x="1194050" y="3923"/>
                  </a:lnTo>
                  <a:lnTo>
                    <a:pt x="1174610" y="0"/>
                  </a:lnTo>
                  <a:close/>
                </a:path>
              </a:pathLst>
            </a:cu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La personne apprenante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" name="Google Shape;96;p3">
            <a:extLst>
              <a:ext uri="{FF2B5EF4-FFF2-40B4-BE49-F238E27FC236}">
                <a16:creationId xmlns:a16="http://schemas.microsoft.com/office/drawing/2014/main" id="{4B7119C5-0AE4-4A1D-AB9D-99D55EBF96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0299" y="5823908"/>
            <a:ext cx="2952197" cy="3016090"/>
            <a:chOff x="543859" y="2105339"/>
            <a:chExt cx="3168974" cy="3016090"/>
          </a:xfrm>
        </p:grpSpPr>
        <p:sp>
          <p:nvSpPr>
            <p:cNvPr id="14" name="Google Shape;97;p3">
              <a:extLst>
                <a:ext uri="{FF2B5EF4-FFF2-40B4-BE49-F238E27FC236}">
                  <a16:creationId xmlns:a16="http://schemas.microsoft.com/office/drawing/2014/main" id="{D31E794A-5E93-441B-8E4E-8D76A92EAF6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1856" y="2344099"/>
              <a:ext cx="3160977" cy="2777330"/>
            </a:xfrm>
            <a:prstGeom prst="roundRect">
              <a:avLst>
                <a:gd name="adj" fmla="val 0"/>
              </a:avLst>
            </a:prstGeom>
            <a:noFill/>
            <a:ln w="12700" cap="flat" cmpd="sng">
              <a:solidFill>
                <a:srgbClr val="054F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41910" marR="28575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Lister ici des conseils, points de vigilance, variantes, limites ou avantages de l’activité.</a:t>
              </a:r>
            </a:p>
            <a:p>
              <a:pPr marL="41910" marR="28575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213360" marR="28575" indent="-17145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Conseil 1</a:t>
              </a:r>
            </a:p>
            <a:p>
              <a:pPr marL="213360" marR="28575" indent="-17145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Conseil 2</a:t>
              </a:r>
            </a:p>
            <a:p>
              <a:pPr marL="213360" marR="28575" indent="-17145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Conseil 3</a:t>
              </a:r>
            </a:p>
            <a:p>
              <a:pPr marL="213360" marR="28575" indent="-17145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41910" marR="28575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98;p3">
              <a:extLst>
                <a:ext uri="{FF2B5EF4-FFF2-40B4-BE49-F238E27FC236}">
                  <a16:creationId xmlns:a16="http://schemas.microsoft.com/office/drawing/2014/main" id="{12371F96-7CAD-482B-A8AD-9D61DED31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3859" y="2105339"/>
              <a:ext cx="1579688" cy="238760"/>
            </a:xfrm>
            <a:custGeom>
              <a:avLst/>
              <a:gdLst/>
              <a:ahLst/>
              <a:cxnLst/>
              <a:rect l="l" t="t" r="r" b="b"/>
              <a:pathLst>
                <a:path w="1224914" h="238759" extrusionOk="0">
                  <a:moveTo>
                    <a:pt x="1174610" y="0"/>
                  </a:moveTo>
                  <a:lnTo>
                    <a:pt x="49936" y="0"/>
                  </a:lnTo>
                  <a:lnTo>
                    <a:pt x="30496" y="3923"/>
                  </a:lnTo>
                  <a:lnTo>
                    <a:pt x="14624" y="14624"/>
                  </a:lnTo>
                  <a:lnTo>
                    <a:pt x="3923" y="30496"/>
                  </a:lnTo>
                  <a:lnTo>
                    <a:pt x="0" y="49936"/>
                  </a:lnTo>
                  <a:lnTo>
                    <a:pt x="0" y="238353"/>
                  </a:lnTo>
                  <a:lnTo>
                    <a:pt x="1174610" y="238353"/>
                  </a:lnTo>
                  <a:lnTo>
                    <a:pt x="1194050" y="234430"/>
                  </a:lnTo>
                  <a:lnTo>
                    <a:pt x="1209922" y="223729"/>
                  </a:lnTo>
                  <a:lnTo>
                    <a:pt x="1220623" y="207856"/>
                  </a:lnTo>
                  <a:lnTo>
                    <a:pt x="1224546" y="188417"/>
                  </a:lnTo>
                  <a:lnTo>
                    <a:pt x="1224546" y="49936"/>
                  </a:lnTo>
                  <a:lnTo>
                    <a:pt x="1220623" y="30496"/>
                  </a:lnTo>
                  <a:lnTo>
                    <a:pt x="1209922" y="14624"/>
                  </a:lnTo>
                  <a:lnTo>
                    <a:pt x="1194050" y="3923"/>
                  </a:lnTo>
                  <a:lnTo>
                    <a:pt x="1174610" y="0"/>
                  </a:lnTo>
                  <a:close/>
                </a:path>
              </a:pathLst>
            </a:cu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Conseils / Variantes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" name="Google Shape;96;p3">
            <a:extLst>
              <a:ext uri="{FF2B5EF4-FFF2-40B4-BE49-F238E27FC236}">
                <a16:creationId xmlns:a16="http://schemas.microsoft.com/office/drawing/2014/main" id="{68101A7B-9037-4774-87A0-8858B7F1DEB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563216" y="5823908"/>
            <a:ext cx="2903327" cy="3016089"/>
            <a:chOff x="543859" y="2105339"/>
            <a:chExt cx="3116515" cy="3016089"/>
          </a:xfrm>
        </p:grpSpPr>
        <p:sp>
          <p:nvSpPr>
            <p:cNvPr id="17" name="Google Shape;97;p3">
              <a:extLst>
                <a:ext uri="{FF2B5EF4-FFF2-40B4-BE49-F238E27FC236}">
                  <a16:creationId xmlns:a16="http://schemas.microsoft.com/office/drawing/2014/main" id="{7398DB31-CCD2-4017-8894-DC27359E0A3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1857" y="2344097"/>
              <a:ext cx="3108517" cy="2777331"/>
            </a:xfrm>
            <a:prstGeom prst="roundRect">
              <a:avLst>
                <a:gd name="adj" fmla="val 0"/>
              </a:avLst>
            </a:prstGeom>
            <a:noFill/>
            <a:ln w="12700" cap="flat" cmpd="sng">
              <a:solidFill>
                <a:srgbClr val="054F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41910" marR="28575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Lister ici des références pour aller plus loin (ex. : un guide plus détaillé, une vidéo tutoriel, un retour d’expérience). Il est possible de mettre un QR code.</a:t>
              </a:r>
            </a:p>
          </p:txBody>
        </p:sp>
        <p:sp>
          <p:nvSpPr>
            <p:cNvPr id="18" name="Google Shape;98;p3">
              <a:extLst>
                <a:ext uri="{FF2B5EF4-FFF2-40B4-BE49-F238E27FC236}">
                  <a16:creationId xmlns:a16="http://schemas.microsoft.com/office/drawing/2014/main" id="{7DD1D0B5-BD8C-4A89-9FC1-F679D11A034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3859" y="2105339"/>
              <a:ext cx="2253760" cy="238760"/>
            </a:xfrm>
            <a:custGeom>
              <a:avLst/>
              <a:gdLst/>
              <a:ahLst/>
              <a:cxnLst/>
              <a:rect l="l" t="t" r="r" b="b"/>
              <a:pathLst>
                <a:path w="1224914" h="238759" extrusionOk="0">
                  <a:moveTo>
                    <a:pt x="1174610" y="0"/>
                  </a:moveTo>
                  <a:lnTo>
                    <a:pt x="49936" y="0"/>
                  </a:lnTo>
                  <a:lnTo>
                    <a:pt x="30496" y="3923"/>
                  </a:lnTo>
                  <a:lnTo>
                    <a:pt x="14624" y="14624"/>
                  </a:lnTo>
                  <a:lnTo>
                    <a:pt x="3923" y="30496"/>
                  </a:lnTo>
                  <a:lnTo>
                    <a:pt x="0" y="49936"/>
                  </a:lnTo>
                  <a:lnTo>
                    <a:pt x="0" y="238353"/>
                  </a:lnTo>
                  <a:lnTo>
                    <a:pt x="1174610" y="238353"/>
                  </a:lnTo>
                  <a:lnTo>
                    <a:pt x="1194050" y="234430"/>
                  </a:lnTo>
                  <a:lnTo>
                    <a:pt x="1209922" y="223729"/>
                  </a:lnTo>
                  <a:lnTo>
                    <a:pt x="1220623" y="207856"/>
                  </a:lnTo>
                  <a:lnTo>
                    <a:pt x="1224546" y="188417"/>
                  </a:lnTo>
                  <a:lnTo>
                    <a:pt x="1224546" y="49936"/>
                  </a:lnTo>
                  <a:lnTo>
                    <a:pt x="1220623" y="30496"/>
                  </a:lnTo>
                  <a:lnTo>
                    <a:pt x="1209922" y="14624"/>
                  </a:lnTo>
                  <a:lnTo>
                    <a:pt x="1194050" y="3923"/>
                  </a:lnTo>
                  <a:lnTo>
                    <a:pt x="1174610" y="0"/>
                  </a:lnTo>
                  <a:close/>
                </a:path>
              </a:pathLst>
            </a:cu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Références inspirantes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" name="Google Shape;129;p4">
            <a:extLst>
              <a:ext uri="{FF2B5EF4-FFF2-40B4-BE49-F238E27FC236}">
                <a16:creationId xmlns:a16="http://schemas.microsoft.com/office/drawing/2014/main" id="{30CD5CFF-AA24-4888-873E-AEE2DEAD95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475628" y="8939926"/>
            <a:ext cx="3963035" cy="518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Vous avez une question ou une remarque concernant cette fiche ?</a:t>
            </a:r>
            <a:endParaRPr sz="800" dirty="0">
              <a:solidFill>
                <a:schemeClr val="dk1"/>
              </a:solidFill>
              <a:latin typeface="ITC Avant Garde Pro Bk" panose="020B0502020202020204" pitchFamily="34" charset="0"/>
              <a:ea typeface="Calibri"/>
              <a:cs typeface="Calibri"/>
              <a:sym typeface="Calibri"/>
            </a:endParaRPr>
          </a:p>
          <a:p>
            <a:pPr marL="190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Contactez nous : 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  <a:hlinkClick r:id="rId6"/>
              </a:rPr>
              <a:t>sup@univ-ubs.fr</a:t>
            </a:r>
            <a:endParaRPr sz="800" dirty="0">
              <a:solidFill>
                <a:schemeClr val="dk1"/>
              </a:solidFill>
              <a:latin typeface="ITC Avant Garde Pro Bk" panose="020B0502020202020204" pitchFamily="34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dirty="0">
              <a:solidFill>
                <a:schemeClr val="dk1"/>
              </a:solidFill>
              <a:latin typeface="ITC Avant Garde Pro Bk" panose="020B0502020202020204" pitchFamily="34" charset="0"/>
              <a:ea typeface="Calibri"/>
              <a:cs typeface="Calibri"/>
              <a:sym typeface="Calibri"/>
            </a:endParaRPr>
          </a:p>
          <a:p>
            <a:pPr marL="190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Plus de fiches sur : 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  <a:hlinkClick r:id="rId7"/>
              </a:rPr>
              <a:t>https://sup-ubs.fr/</a:t>
            </a:r>
            <a:endParaRPr sz="800" dirty="0">
              <a:solidFill>
                <a:schemeClr val="dk1"/>
              </a:solidFill>
              <a:latin typeface="ITC Avant Garde Pro Bk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16;p4">
            <a:extLst>
              <a:ext uri="{FF2B5EF4-FFF2-40B4-BE49-F238E27FC236}">
                <a16:creationId xmlns:a16="http://schemas.microsoft.com/office/drawing/2014/main" id="{11C09755-7E63-4146-AFC4-5568C5517A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01737" y="9636995"/>
            <a:ext cx="454526" cy="2026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837E2876-A2E4-43C6-B448-9FD084949522}" type="slidenum">
              <a:rPr lang="fr-FR" sz="1100" b="0" i="0" u="none" strike="noStrike" cap="none" smtClean="0">
                <a:solidFill>
                  <a:srgbClr val="054F90"/>
                </a:solidFill>
                <a:latin typeface="Chevin Pro ExtraBold" panose="020F0903030000060003" pitchFamily="34" charset="0"/>
                <a:ea typeface="Calibri"/>
                <a:cs typeface="Calibri"/>
                <a:sym typeface="Calibri"/>
              </a:rPr>
              <a:t>2</a:t>
            </a:fld>
            <a:endParaRPr sz="1400" b="0" i="0" u="none" strike="noStrike" cap="none" dirty="0">
              <a:solidFill>
                <a:srgbClr val="054F90"/>
              </a:solidFill>
              <a:latin typeface="Chevin Pro ExtraBold" panose="020F0903030000060003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22A27C-28F7-90D7-55E2-939457E5BD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8063" y="9610922"/>
            <a:ext cx="699429" cy="2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719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4">
            <a:extLst>
              <a:ext uri="{FF2B5EF4-FFF2-40B4-BE49-F238E27FC236}">
                <a16:creationId xmlns:a16="http://schemas.microsoft.com/office/drawing/2014/main" id="{66F25B8D-1373-4904-821B-790EB397D9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Image 6">
            <a:extLst>
              <a:ext uri="{FF2B5EF4-FFF2-40B4-BE49-F238E27FC236}">
                <a16:creationId xmlns:a16="http://schemas.microsoft.com/office/drawing/2014/main" id="{F1B025ED-141D-4284-8F98-00F27F98E62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3" y="69850"/>
            <a:ext cx="587375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19D6D6-F783-42B0-B741-3BF11B54CEC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05329" y="542200"/>
            <a:ext cx="6403975" cy="9037637"/>
          </a:xfrm>
          <a:prstGeom prst="roundRect">
            <a:avLst>
              <a:gd name="adj" fmla="val 2806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2053" name="Google Shape;71;p1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1A75F230-98E4-465D-9739-DB48EF64C9D3}"/>
              </a:ext>
            </a:extLst>
          </p:cNvPr>
          <p:cNvPicPr preferRelativeResize="0"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8" b="21587"/>
          <a:stretch>
            <a:fillRect/>
          </a:stretch>
        </p:blipFill>
        <p:spPr bwMode="auto">
          <a:xfrm>
            <a:off x="227013" y="9217025"/>
            <a:ext cx="8032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Google Shape;116;p4">
            <a:extLst>
              <a:ext uri="{FF2B5EF4-FFF2-40B4-BE49-F238E27FC236}">
                <a16:creationId xmlns:a16="http://schemas.microsoft.com/office/drawing/2014/main" id="{11C09755-7E63-4146-AFC4-5568C5517A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01737" y="9636995"/>
            <a:ext cx="454526" cy="2026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837E2876-A2E4-43C6-B448-9FD084949522}" type="slidenum">
              <a:rPr lang="fr-FR" sz="1100" b="0" i="0" u="none" strike="noStrike" cap="none" smtClean="0">
                <a:solidFill>
                  <a:srgbClr val="054F90"/>
                </a:solidFill>
                <a:latin typeface="Chevin Pro ExtraBold" panose="020F0903030000060003" pitchFamily="34" charset="0"/>
                <a:ea typeface="Calibri"/>
                <a:cs typeface="Calibri"/>
                <a:sym typeface="Calibri"/>
              </a:rPr>
              <a:t>3</a:t>
            </a:fld>
            <a:endParaRPr sz="1400" b="0" i="0" u="none" strike="noStrike" cap="none" dirty="0">
              <a:solidFill>
                <a:srgbClr val="054F90"/>
              </a:solidFill>
              <a:latin typeface="Chevin Pro ExtraBold" panose="020F0903030000060003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2" name="Google Shape;111;p3">
            <a:extLst>
              <a:ext uri="{FF2B5EF4-FFF2-40B4-BE49-F238E27FC236}">
                <a16:creationId xmlns:a16="http://schemas.microsoft.com/office/drawing/2014/main" id="{B41BD8ED-7376-46A4-BF5A-5EF2ED8E15D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342851" y="512763"/>
            <a:ext cx="62881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fr-FR" sz="3600" dirty="0">
                <a:latin typeface="Chevin Pro ExtraBold" panose="020F0903030000060003" pitchFamily="34" charset="0"/>
                <a:ea typeface="Calibri"/>
                <a:cs typeface="Calibri"/>
                <a:sym typeface="Calibri"/>
              </a:rPr>
              <a:t>Banque d’objets</a:t>
            </a:r>
            <a:endParaRPr lang="fr-FR" dirty="0">
              <a:latin typeface="Chevin Pro ExtraBold" panose="020F0903030000060003" pitchFamily="34" charset="0"/>
            </a:endParaRPr>
          </a:p>
        </p:txBody>
      </p:sp>
      <p:sp>
        <p:nvSpPr>
          <p:cNvPr id="23" name="Google Shape;146;p6">
            <a:extLst>
              <a:ext uri="{FF2B5EF4-FFF2-40B4-BE49-F238E27FC236}">
                <a16:creationId xmlns:a16="http://schemas.microsoft.com/office/drawing/2014/main" id="{AFD6A1B8-B2E8-458F-B9C9-505D23DEFB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8449" y="1066760"/>
            <a:ext cx="6288136" cy="12311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spAutoFit/>
          </a:bodyPr>
          <a:lstStyle>
            <a:lvl1pPr marL="0" indent="0" algn="ctr" defTabSz="685800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</a:rPr>
              <a:t>Vous trouverez ici les objets réutilisables que vous pouvez copier-coller dans votre fiche.</a:t>
            </a:r>
          </a:p>
        </p:txBody>
      </p:sp>
      <p:sp>
        <p:nvSpPr>
          <p:cNvPr id="24" name="Google Shape;147;p6">
            <a:extLst>
              <a:ext uri="{FF2B5EF4-FFF2-40B4-BE49-F238E27FC236}">
                <a16:creationId xmlns:a16="http://schemas.microsoft.com/office/drawing/2014/main" id="{5C316145-94ED-47DD-B4E7-F957190CB0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2851" y="1269512"/>
            <a:ext cx="2785723" cy="388456"/>
          </a:xfrm>
          <a:prstGeom prst="rect">
            <a:avLst/>
          </a:prstGeom>
          <a:solidFill>
            <a:srgbClr val="054F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alibri"/>
              <a:buNone/>
            </a:pPr>
            <a:r>
              <a:rPr lang="fr-FR" sz="105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Exemples d’équipements pédagogiques</a:t>
            </a:r>
            <a:endParaRPr sz="1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527;p6">
            <a:extLst>
              <a:ext uri="{FF2B5EF4-FFF2-40B4-BE49-F238E27FC236}">
                <a16:creationId xmlns:a16="http://schemas.microsoft.com/office/drawing/2014/main" id="{E207E6F0-1A51-4FAD-9EB3-DCFE1FAEBC1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729428" y="1263840"/>
            <a:ext cx="2785800" cy="388500"/>
          </a:xfrm>
          <a:prstGeom prst="rect">
            <a:avLst/>
          </a:prstGeom>
          <a:solidFill>
            <a:srgbClr val="054F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alibri"/>
              <a:buNone/>
            </a:pPr>
            <a:r>
              <a:rPr lang="fr-FR" sz="105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Modes pédagogiques de la rencontre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alibri"/>
              <a:buNone/>
            </a:pPr>
            <a:r>
              <a:rPr lang="fr-FR" sz="105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(O. Masson, 2021)</a:t>
            </a:r>
            <a:endParaRPr sz="105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" name="Google Shape;529;p6">
            <a:extLst>
              <a:ext uri="{FF2B5EF4-FFF2-40B4-BE49-F238E27FC236}">
                <a16:creationId xmlns:a16="http://schemas.microsoft.com/office/drawing/2014/main" id="{C154CE0E-2342-4599-9C95-CCD1A176427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75132" y="1859283"/>
            <a:ext cx="916191" cy="459781"/>
            <a:chOff x="1442443" y="2391510"/>
            <a:chExt cx="916191" cy="459781"/>
          </a:xfrm>
        </p:grpSpPr>
        <p:sp>
          <p:nvSpPr>
            <p:cNvPr id="30" name="Google Shape;530;p6">
              <a:extLst>
                <a:ext uri="{FF2B5EF4-FFF2-40B4-BE49-F238E27FC236}">
                  <a16:creationId xmlns:a16="http://schemas.microsoft.com/office/drawing/2014/main" id="{2F9CB100-D832-4E09-911A-BE93CB5E40B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0800000">
              <a:off x="1742769" y="2391510"/>
              <a:ext cx="308635" cy="143843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531;p6">
              <a:extLst>
                <a:ext uri="{FF2B5EF4-FFF2-40B4-BE49-F238E27FC236}">
                  <a16:creationId xmlns:a16="http://schemas.microsoft.com/office/drawing/2014/main" id="{280CF3ED-5055-4D0D-8448-EEAEE296AC7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42443" y="2521983"/>
              <a:ext cx="916191" cy="3293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Table mobile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" name="Google Shape;532;p6">
            <a:extLst>
              <a:ext uri="{FF2B5EF4-FFF2-40B4-BE49-F238E27FC236}">
                <a16:creationId xmlns:a16="http://schemas.microsoft.com/office/drawing/2014/main" id="{F8E17DE5-BB80-40CD-895D-00387BBC1F1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201859" y="1857226"/>
            <a:ext cx="920703" cy="454171"/>
            <a:chOff x="2369170" y="2389453"/>
            <a:chExt cx="920703" cy="454171"/>
          </a:xfrm>
        </p:grpSpPr>
        <p:sp>
          <p:nvSpPr>
            <p:cNvPr id="33" name="Google Shape;533;p6">
              <a:extLst>
                <a:ext uri="{FF2B5EF4-FFF2-40B4-BE49-F238E27FC236}">
                  <a16:creationId xmlns:a16="http://schemas.microsoft.com/office/drawing/2014/main" id="{D028F246-BAF7-460D-A866-32A5498026E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69170" y="2529650"/>
              <a:ext cx="920703" cy="3139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Chaise mobile avec tablette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4" name="Google Shape;534;p6">
              <a:extLst>
                <a:ext uri="{FF2B5EF4-FFF2-40B4-BE49-F238E27FC236}">
                  <a16:creationId xmlns:a16="http://schemas.microsoft.com/office/drawing/2014/main" id="{8E5AE6E1-4FF2-4168-BF3D-59C6F8B03F61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2789310" y="2389453"/>
              <a:ext cx="142241" cy="130142"/>
              <a:chOff x="0" y="0"/>
              <a:chExt cx="142326" cy="130194"/>
            </a:xfrm>
          </p:grpSpPr>
          <p:sp>
            <p:nvSpPr>
              <p:cNvPr id="35" name="Google Shape;535;p6">
                <a:extLst>
                  <a:ext uri="{FF2B5EF4-FFF2-40B4-BE49-F238E27FC236}">
                    <a16:creationId xmlns:a16="http://schemas.microsoft.com/office/drawing/2014/main" id="{C0E2023F-CFA7-4C8B-B6F7-E51140C6DC6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108000" cy="10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536;p6">
                <a:extLst>
                  <a:ext uri="{FF2B5EF4-FFF2-40B4-BE49-F238E27FC236}">
                    <a16:creationId xmlns:a16="http://schemas.microsoft.com/office/drawing/2014/main" id="{9DA5CE02-3255-4BBF-A1F3-94D9420C992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376" y="58439"/>
                <a:ext cx="107950" cy="71755"/>
              </a:xfrm>
              <a:prstGeom prst="roundRect">
                <a:avLst>
                  <a:gd name="adj" fmla="val 16667"/>
                </a:avLst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7" name="Google Shape;537;p6">
            <a:extLst>
              <a:ext uri="{FF2B5EF4-FFF2-40B4-BE49-F238E27FC236}">
                <a16:creationId xmlns:a16="http://schemas.microsoft.com/office/drawing/2014/main" id="{9386D53F-9748-4775-93EA-F9862679693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42851" y="1884202"/>
            <a:ext cx="921746" cy="440158"/>
            <a:chOff x="510162" y="2416429"/>
            <a:chExt cx="921746" cy="440158"/>
          </a:xfrm>
        </p:grpSpPr>
        <p:sp>
          <p:nvSpPr>
            <p:cNvPr id="38" name="Google Shape;538;p6">
              <a:extLst>
                <a:ext uri="{FF2B5EF4-FFF2-40B4-BE49-F238E27FC236}">
                  <a16:creationId xmlns:a16="http://schemas.microsoft.com/office/drawing/2014/main" id="{4DD22CB7-F34C-4C6B-985B-627A650506F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0162" y="2516687"/>
              <a:ext cx="921746" cy="33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Chaise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539;p6">
              <a:extLst>
                <a:ext uri="{FF2B5EF4-FFF2-40B4-BE49-F238E27FC236}">
                  <a16:creationId xmlns:a16="http://schemas.microsoft.com/office/drawing/2014/main" id="{47036346-2E1F-47C7-9D99-7A93A50FA4B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3275" y="2416429"/>
              <a:ext cx="107936" cy="1079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" name="Google Shape;540;p6">
            <a:extLst>
              <a:ext uri="{FF2B5EF4-FFF2-40B4-BE49-F238E27FC236}">
                <a16:creationId xmlns:a16="http://schemas.microsoft.com/office/drawing/2014/main" id="{A23706E4-5FF2-4EA3-9665-84FF1705527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85668" y="2448951"/>
            <a:ext cx="916191" cy="533017"/>
            <a:chOff x="1452979" y="2915669"/>
            <a:chExt cx="916191" cy="533017"/>
          </a:xfrm>
        </p:grpSpPr>
        <p:pic>
          <p:nvPicPr>
            <p:cNvPr id="41" name="Google Shape;541;p6" descr="Projecteur avec un remplissage uni">
              <a:extLst>
                <a:ext uri="{FF2B5EF4-FFF2-40B4-BE49-F238E27FC236}">
                  <a16:creationId xmlns:a16="http://schemas.microsoft.com/office/drawing/2014/main" id="{61EA79E6-88D4-4A38-A375-2B2AEF7701B3}"/>
                </a:ext>
              </a:extLst>
            </p:cNvPr>
            <p:cNvPicPr preferRelativeResize="0"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762303" y="2915669"/>
              <a:ext cx="291591" cy="2915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542;p6">
              <a:extLst>
                <a:ext uri="{FF2B5EF4-FFF2-40B4-BE49-F238E27FC236}">
                  <a16:creationId xmlns:a16="http://schemas.microsoft.com/office/drawing/2014/main" id="{B0D73A0D-DCA7-41E9-911D-AF0EF49E6D9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52979" y="3119378"/>
              <a:ext cx="916191" cy="3293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Vidéo-projecteur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" name="Google Shape;543;p6">
            <a:extLst>
              <a:ext uri="{FF2B5EF4-FFF2-40B4-BE49-F238E27FC236}">
                <a16:creationId xmlns:a16="http://schemas.microsoft.com/office/drawing/2014/main" id="{AD666F56-F540-4040-8EEF-2021454B384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212395" y="2474429"/>
            <a:ext cx="920703" cy="499872"/>
            <a:chOff x="2379706" y="2941147"/>
            <a:chExt cx="920703" cy="499872"/>
          </a:xfrm>
        </p:grpSpPr>
        <p:pic>
          <p:nvPicPr>
            <p:cNvPr id="46" name="Google Shape;544;p6">
              <a:extLst>
                <a:ext uri="{FF2B5EF4-FFF2-40B4-BE49-F238E27FC236}">
                  <a16:creationId xmlns:a16="http://schemas.microsoft.com/office/drawing/2014/main" id="{79530795-0AF0-4508-95F8-E15708663B0F}"/>
                </a:ext>
              </a:extLst>
            </p:cNvPr>
            <p:cNvPicPr preferRelativeResize="0"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7">
              <a:alphaModFix/>
            </a:blip>
            <a:srcRect l="9353" t="6170" r="10035" b="19395"/>
            <a:stretch/>
          </p:blipFill>
          <p:spPr>
            <a:xfrm>
              <a:off x="2784721" y="2941147"/>
              <a:ext cx="223456" cy="1987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" name="Google Shape;545;p6">
              <a:extLst>
                <a:ext uri="{FF2B5EF4-FFF2-40B4-BE49-F238E27FC236}">
                  <a16:creationId xmlns:a16="http://schemas.microsoft.com/office/drawing/2014/main" id="{0ACED3BC-F75B-454C-87AE-ED3A3274D2C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79706" y="3127045"/>
              <a:ext cx="920703" cy="3139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Tableau blanc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" name="Google Shape;546;p6">
            <a:extLst>
              <a:ext uri="{FF2B5EF4-FFF2-40B4-BE49-F238E27FC236}">
                <a16:creationId xmlns:a16="http://schemas.microsoft.com/office/drawing/2014/main" id="{D6AEA9EE-9805-47B6-AB84-FB1F6E9CB1B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53387" y="2577295"/>
            <a:ext cx="921746" cy="409969"/>
            <a:chOff x="520698" y="3044013"/>
            <a:chExt cx="921746" cy="409969"/>
          </a:xfrm>
        </p:grpSpPr>
        <p:sp>
          <p:nvSpPr>
            <p:cNvPr id="49" name="Google Shape;547;p6">
              <a:extLst>
                <a:ext uri="{FF2B5EF4-FFF2-40B4-BE49-F238E27FC236}">
                  <a16:creationId xmlns:a16="http://schemas.microsoft.com/office/drawing/2014/main" id="{FFBB4EA6-E4B9-48C8-80BB-A7E3B82DE9A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01400" y="3044013"/>
              <a:ext cx="575366" cy="43083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48;p6">
              <a:extLst>
                <a:ext uri="{FF2B5EF4-FFF2-40B4-BE49-F238E27FC236}">
                  <a16:creationId xmlns:a16="http://schemas.microsoft.com/office/drawing/2014/main" id="{EB0FC0B1-1044-4F68-ACA4-D9067AFAED3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698" y="3114082"/>
              <a:ext cx="921746" cy="33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Écran interactif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" name="Google Shape;549;p6">
            <a:extLst>
              <a:ext uri="{FF2B5EF4-FFF2-40B4-BE49-F238E27FC236}">
                <a16:creationId xmlns:a16="http://schemas.microsoft.com/office/drawing/2014/main" id="{02BBA341-2C12-4827-8C4E-723F4C9D309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80150" y="3138603"/>
            <a:ext cx="916191" cy="506122"/>
            <a:chOff x="1447461" y="3588851"/>
            <a:chExt cx="916191" cy="506122"/>
          </a:xfrm>
        </p:grpSpPr>
        <p:pic>
          <p:nvPicPr>
            <p:cNvPr id="53" name="Google Shape;550;p6" descr="Sans fil avec un remplissage uni">
              <a:extLst>
                <a:ext uri="{FF2B5EF4-FFF2-40B4-BE49-F238E27FC236}">
                  <a16:creationId xmlns:a16="http://schemas.microsoft.com/office/drawing/2014/main" id="{DF79838B-68D4-407B-8AE0-6C15AD6E26A2}"/>
                </a:ext>
              </a:extLst>
            </p:cNvPr>
            <p:cNvPicPr preferRelativeResize="0"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780106" y="3588851"/>
              <a:ext cx="238641" cy="2386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51;p6">
              <a:extLst>
                <a:ext uri="{FF2B5EF4-FFF2-40B4-BE49-F238E27FC236}">
                  <a16:creationId xmlns:a16="http://schemas.microsoft.com/office/drawing/2014/main" id="{A6E4A8C1-4A83-47C8-92E2-1770BB007FA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47461" y="3765665"/>
              <a:ext cx="916191" cy="3293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Wifi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" name="Google Shape;552;p6">
            <a:extLst>
              <a:ext uri="{FF2B5EF4-FFF2-40B4-BE49-F238E27FC236}">
                <a16:creationId xmlns:a16="http://schemas.microsoft.com/office/drawing/2014/main" id="{13C80134-4F91-4605-BA47-C80292D13A4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206877" y="3111855"/>
            <a:ext cx="920703" cy="525203"/>
            <a:chOff x="2374188" y="3562103"/>
            <a:chExt cx="920703" cy="525203"/>
          </a:xfrm>
        </p:grpSpPr>
        <p:pic>
          <p:nvPicPr>
            <p:cNvPr id="56" name="Google Shape;553;p6" descr="Ordinateur portable avec un remplissage uni">
              <a:extLst>
                <a:ext uri="{FF2B5EF4-FFF2-40B4-BE49-F238E27FC236}">
                  <a16:creationId xmlns:a16="http://schemas.microsoft.com/office/drawing/2014/main" id="{57C22CE9-BA21-44F5-9058-42E78DF7E40A}"/>
                </a:ext>
              </a:extLst>
            </p:cNvPr>
            <p:cNvPicPr preferRelativeResize="0"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726076" y="3562103"/>
              <a:ext cx="281052" cy="2810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" name="Google Shape;554;p6">
              <a:extLst>
                <a:ext uri="{FF2B5EF4-FFF2-40B4-BE49-F238E27FC236}">
                  <a16:creationId xmlns:a16="http://schemas.microsoft.com/office/drawing/2014/main" id="{57D6A3D0-A307-4EE4-A80C-CF71A73DB86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74188" y="3773332"/>
              <a:ext cx="920703" cy="3139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Ordinateur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" name="Google Shape;555;p6">
            <a:extLst>
              <a:ext uri="{FF2B5EF4-FFF2-40B4-BE49-F238E27FC236}">
                <a16:creationId xmlns:a16="http://schemas.microsoft.com/office/drawing/2014/main" id="{57BC0C40-F10E-4480-8B92-9430E63E66A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47869" y="3181217"/>
            <a:ext cx="921746" cy="468804"/>
            <a:chOff x="515180" y="3631465"/>
            <a:chExt cx="921746" cy="468804"/>
          </a:xfrm>
        </p:grpSpPr>
        <p:pic>
          <p:nvPicPr>
            <p:cNvPr id="59" name="Google Shape;556;p6">
              <a:extLst>
                <a:ext uri="{FF2B5EF4-FFF2-40B4-BE49-F238E27FC236}">
                  <a16:creationId xmlns:a16="http://schemas.microsoft.com/office/drawing/2014/main" id="{86C11DF9-369B-4E42-8442-35D45653CAFC}"/>
                </a:ext>
              </a:extLst>
            </p:cNvPr>
            <p:cNvPicPr preferRelativeResize="0"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10">
              <a:alphaModFix/>
            </a:blip>
            <a:srcRect l="12071" t="17050" r="13863" b="31300"/>
            <a:stretch/>
          </p:blipFill>
          <p:spPr>
            <a:xfrm rot="10800000" flipH="1">
              <a:off x="887170" y="3631465"/>
              <a:ext cx="241814" cy="1689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" name="Google Shape;557;p6">
              <a:extLst>
                <a:ext uri="{FF2B5EF4-FFF2-40B4-BE49-F238E27FC236}">
                  <a16:creationId xmlns:a16="http://schemas.microsoft.com/office/drawing/2014/main" id="{AFD4A3D5-06F6-4E2B-AD5F-61A7D3433B6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5180" y="3760369"/>
              <a:ext cx="921746" cy="33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Système de visioconférence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" name="Google Shape;558;p6">
            <a:extLst>
              <a:ext uri="{FF2B5EF4-FFF2-40B4-BE49-F238E27FC236}">
                <a16:creationId xmlns:a16="http://schemas.microsoft.com/office/drawing/2014/main" id="{008202C9-2CEB-48E0-8CB8-376B52C438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79925" y="3804241"/>
            <a:ext cx="916191" cy="490685"/>
            <a:chOff x="1447236" y="4167162"/>
            <a:chExt cx="916191" cy="490685"/>
          </a:xfrm>
        </p:grpSpPr>
        <p:pic>
          <p:nvPicPr>
            <p:cNvPr id="62" name="Google Shape;559;p6" descr="Notes Post-it 3 avec un remplissage uni">
              <a:extLst>
                <a:ext uri="{FF2B5EF4-FFF2-40B4-BE49-F238E27FC236}">
                  <a16:creationId xmlns:a16="http://schemas.microsoft.com/office/drawing/2014/main" id="{1216B629-6DE3-4205-A360-F218D80C76DF}"/>
                </a:ext>
              </a:extLst>
            </p:cNvPr>
            <p:cNvPicPr preferRelativeResize="0"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796816" y="4167162"/>
              <a:ext cx="196667" cy="19666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" name="Google Shape;560;p6">
              <a:extLst>
                <a:ext uri="{FF2B5EF4-FFF2-40B4-BE49-F238E27FC236}">
                  <a16:creationId xmlns:a16="http://schemas.microsoft.com/office/drawing/2014/main" id="{5CF2281D-352E-48A7-82C1-D00868924B7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47236" y="4328539"/>
              <a:ext cx="916191" cy="3293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Post-it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" name="Google Shape;561;p6">
            <a:extLst>
              <a:ext uri="{FF2B5EF4-FFF2-40B4-BE49-F238E27FC236}">
                <a16:creationId xmlns:a16="http://schemas.microsoft.com/office/drawing/2014/main" id="{6C8591CD-630F-4907-A8B5-F63371CAAFB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206652" y="3774612"/>
            <a:ext cx="920703" cy="512647"/>
            <a:chOff x="2373963" y="4137533"/>
            <a:chExt cx="920703" cy="512647"/>
          </a:xfrm>
        </p:grpSpPr>
        <p:pic>
          <p:nvPicPr>
            <p:cNvPr id="65" name="Google Shape;562;p6" descr="Caméra vidéo avec un remplissage uni">
              <a:extLst>
                <a:ext uri="{FF2B5EF4-FFF2-40B4-BE49-F238E27FC236}">
                  <a16:creationId xmlns:a16="http://schemas.microsoft.com/office/drawing/2014/main" id="{777E81B2-A315-46EA-93C6-B6B62BB59E8A}"/>
                </a:ext>
              </a:extLst>
            </p:cNvPr>
            <p:cNvPicPr preferRelativeResize="0"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737761" y="4137533"/>
              <a:ext cx="252741" cy="2527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" name="Google Shape;563;p6">
              <a:extLst>
                <a:ext uri="{FF2B5EF4-FFF2-40B4-BE49-F238E27FC236}">
                  <a16:creationId xmlns:a16="http://schemas.microsoft.com/office/drawing/2014/main" id="{D35BEBB6-3A38-42E0-B6C0-E5F1E9D3394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73963" y="4336206"/>
              <a:ext cx="920703" cy="3139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Caméra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" name="Google Shape;564;p6">
            <a:extLst>
              <a:ext uri="{FF2B5EF4-FFF2-40B4-BE49-F238E27FC236}">
                <a16:creationId xmlns:a16="http://schemas.microsoft.com/office/drawing/2014/main" id="{3FA54064-3FBD-47DF-A509-D61B80C7A74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47644" y="3810808"/>
            <a:ext cx="921746" cy="489414"/>
            <a:chOff x="514955" y="4173729"/>
            <a:chExt cx="921746" cy="489414"/>
          </a:xfrm>
        </p:grpSpPr>
        <p:pic>
          <p:nvPicPr>
            <p:cNvPr id="68" name="Google Shape;565;p6">
              <a:extLst>
                <a:ext uri="{FF2B5EF4-FFF2-40B4-BE49-F238E27FC236}">
                  <a16:creationId xmlns:a16="http://schemas.microsoft.com/office/drawing/2014/main" id="{D5818C5A-E088-42E0-81AD-BBC12638BA2A}"/>
                </a:ext>
              </a:extLst>
            </p:cNvPr>
            <p:cNvPicPr preferRelativeResize="0"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13">
              <a:alphaModFix/>
            </a:blip>
            <a:srcRect l="6840" t="15020" r="10095" b="38012"/>
            <a:stretch/>
          </p:blipFill>
          <p:spPr>
            <a:xfrm>
              <a:off x="811369" y="4173729"/>
              <a:ext cx="323134" cy="2110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566;p6">
              <a:extLst>
                <a:ext uri="{FF2B5EF4-FFF2-40B4-BE49-F238E27FC236}">
                  <a16:creationId xmlns:a16="http://schemas.microsoft.com/office/drawing/2014/main" id="{71095912-7FA6-4E30-9943-81B8C136B72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4955" y="4323243"/>
              <a:ext cx="921746" cy="33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Tablette graphique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" name="Google Shape;567;p6">
            <a:extLst>
              <a:ext uri="{FF2B5EF4-FFF2-40B4-BE49-F238E27FC236}">
                <a16:creationId xmlns:a16="http://schemas.microsoft.com/office/drawing/2014/main" id="{740D515E-88D8-4AB7-9A9C-A95663CD52D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81667" y="4428351"/>
            <a:ext cx="916191" cy="492286"/>
            <a:chOff x="1441718" y="4811848"/>
            <a:chExt cx="916191" cy="492286"/>
          </a:xfrm>
        </p:grpSpPr>
        <p:pic>
          <p:nvPicPr>
            <p:cNvPr id="71" name="Google Shape;568;p6" descr="Branché débranché avec un remplissage uni">
              <a:extLst>
                <a:ext uri="{FF2B5EF4-FFF2-40B4-BE49-F238E27FC236}">
                  <a16:creationId xmlns:a16="http://schemas.microsoft.com/office/drawing/2014/main" id="{768B2301-A87B-4E30-BE53-3CB7B700E149}"/>
                </a:ext>
              </a:extLst>
            </p:cNvPr>
            <p:cNvPicPr preferRelativeResize="0"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806210" y="4811848"/>
              <a:ext cx="187273" cy="1872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" name="Google Shape;569;p6">
              <a:extLst>
                <a:ext uri="{FF2B5EF4-FFF2-40B4-BE49-F238E27FC236}">
                  <a16:creationId xmlns:a16="http://schemas.microsoft.com/office/drawing/2014/main" id="{BEC78CD4-810F-487D-BD83-F24B9DFA3F9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41718" y="4974826"/>
              <a:ext cx="916191" cy="3293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Prise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" name="Google Shape;570;p6">
            <a:extLst>
              <a:ext uri="{FF2B5EF4-FFF2-40B4-BE49-F238E27FC236}">
                <a16:creationId xmlns:a16="http://schemas.microsoft.com/office/drawing/2014/main" id="{2AA16CE9-2440-4DAE-A956-991C41C27C4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49386" y="4460788"/>
            <a:ext cx="921746" cy="465145"/>
            <a:chOff x="509437" y="4844285"/>
            <a:chExt cx="921746" cy="465145"/>
          </a:xfrm>
        </p:grpSpPr>
        <p:sp>
          <p:nvSpPr>
            <p:cNvPr id="74" name="Google Shape;571;p6">
              <a:extLst>
                <a:ext uri="{FF2B5EF4-FFF2-40B4-BE49-F238E27FC236}">
                  <a16:creationId xmlns:a16="http://schemas.microsoft.com/office/drawing/2014/main" id="{47174853-072C-410A-BB7B-EC91D182DF8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99661" y="4844285"/>
              <a:ext cx="157096" cy="149612"/>
            </a:xfrm>
            <a:prstGeom prst="flowChartManualOperation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572;p6">
              <a:extLst>
                <a:ext uri="{FF2B5EF4-FFF2-40B4-BE49-F238E27FC236}">
                  <a16:creationId xmlns:a16="http://schemas.microsoft.com/office/drawing/2014/main" id="{37988821-91FD-4990-8D5A-A2C3F55B1AF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9437" y="4969530"/>
              <a:ext cx="921746" cy="33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Pupitre d’animation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6" name="Google Shape;573;p6">
            <a:extLst>
              <a:ext uri="{FF2B5EF4-FFF2-40B4-BE49-F238E27FC236}">
                <a16:creationId xmlns:a16="http://schemas.microsoft.com/office/drawing/2014/main" id="{02DFE6BA-D715-46E4-B20B-CE5D7B31D27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208394" y="4424812"/>
            <a:ext cx="920703" cy="488158"/>
            <a:chOff x="2368445" y="4808309"/>
            <a:chExt cx="920703" cy="488158"/>
          </a:xfrm>
        </p:grpSpPr>
        <p:sp>
          <p:nvSpPr>
            <p:cNvPr id="77" name="Google Shape;574;p6">
              <a:extLst>
                <a:ext uri="{FF2B5EF4-FFF2-40B4-BE49-F238E27FC236}">
                  <a16:creationId xmlns:a16="http://schemas.microsoft.com/office/drawing/2014/main" id="{0AC0D8F6-3BE9-4E45-BEDE-454894563D6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68445" y="4982493"/>
              <a:ext cx="920703" cy="3139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Cloison mobile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575;p6">
              <a:extLst>
                <a:ext uri="{FF2B5EF4-FFF2-40B4-BE49-F238E27FC236}">
                  <a16:creationId xmlns:a16="http://schemas.microsoft.com/office/drawing/2014/main" id="{27ADAD8A-3B8E-41E0-94A4-19D23E95504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794384" y="4808309"/>
              <a:ext cx="96691" cy="179049"/>
            </a:xfrm>
            <a:prstGeom prst="roundRect">
              <a:avLst>
                <a:gd name="adj" fmla="val 16667"/>
              </a:avLst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" name="Google Shape;148;p6">
            <a:extLst>
              <a:ext uri="{FF2B5EF4-FFF2-40B4-BE49-F238E27FC236}">
                <a16:creationId xmlns:a16="http://schemas.microsoft.com/office/drawing/2014/main" id="{2BD0D1AE-647D-4A21-B441-6ED45459D37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285125" y="2961491"/>
            <a:ext cx="691215" cy="815156"/>
            <a:chOff x="4796151" y="3566312"/>
            <a:chExt cx="691215" cy="815156"/>
          </a:xfrm>
        </p:grpSpPr>
        <p:grpSp>
          <p:nvGrpSpPr>
            <p:cNvPr id="80" name="Google Shape;149;p6">
              <a:extLst>
                <a:ext uri="{FF2B5EF4-FFF2-40B4-BE49-F238E27FC236}">
                  <a16:creationId xmlns:a16="http://schemas.microsoft.com/office/drawing/2014/main" id="{58B6B8C0-E955-479B-ADC1-CA13D16233B4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861408" y="3566312"/>
              <a:ext cx="559697" cy="505663"/>
              <a:chOff x="4865804" y="3548728"/>
              <a:chExt cx="559697" cy="505663"/>
            </a:xfrm>
          </p:grpSpPr>
          <p:sp>
            <p:nvSpPr>
              <p:cNvPr id="82" name="Google Shape;150;p6">
                <a:extLst>
                  <a:ext uri="{FF2B5EF4-FFF2-40B4-BE49-F238E27FC236}">
                    <a16:creationId xmlns:a16="http://schemas.microsoft.com/office/drawing/2014/main" id="{7EA80ACB-B61D-4A4C-B853-2257A95901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972253" y="3553746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151;p6">
                <a:extLst>
                  <a:ext uri="{FF2B5EF4-FFF2-40B4-BE49-F238E27FC236}">
                    <a16:creationId xmlns:a16="http://schemas.microsoft.com/office/drawing/2014/main" id="{B4517AA6-CD67-4327-9661-33EB16C599B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233622" y="3548728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152;p6">
                <a:extLst>
                  <a:ext uri="{FF2B5EF4-FFF2-40B4-BE49-F238E27FC236}">
                    <a16:creationId xmlns:a16="http://schemas.microsoft.com/office/drawing/2014/main" id="{645DDE49-A8F1-4E8B-AB8D-F8BB2B7C18F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972253" y="3975191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153;p6">
                <a:extLst>
                  <a:ext uri="{FF2B5EF4-FFF2-40B4-BE49-F238E27FC236}">
                    <a16:creationId xmlns:a16="http://schemas.microsoft.com/office/drawing/2014/main" id="{035A269A-F390-4299-B6BA-BB9943900D0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237514" y="3968513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154;p6">
                <a:extLst>
                  <a:ext uri="{FF2B5EF4-FFF2-40B4-BE49-F238E27FC236}">
                    <a16:creationId xmlns:a16="http://schemas.microsoft.com/office/drawing/2014/main" id="{E57DF384-0C9E-4C80-9851-A2C916B54A4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865804" y="3763154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155;p6">
                <a:extLst>
                  <a:ext uri="{FF2B5EF4-FFF2-40B4-BE49-F238E27FC236}">
                    <a16:creationId xmlns:a16="http://schemas.microsoft.com/office/drawing/2014/main" id="{FEFF542C-E4BA-4084-AF46-FF5B8BC4DD1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345994" y="3762545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1" name="Google Shape;156;p6">
              <a:extLst>
                <a:ext uri="{FF2B5EF4-FFF2-40B4-BE49-F238E27FC236}">
                  <a16:creationId xmlns:a16="http://schemas.microsoft.com/office/drawing/2014/main" id="{57F15DCE-7E9E-4FFB-902A-9DF66C35B96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796151" y="4166024"/>
              <a:ext cx="691215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r>
                <a:rPr lang="fr-FR" sz="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Individuel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" name="Google Shape;157;p6">
            <a:extLst>
              <a:ext uri="{FF2B5EF4-FFF2-40B4-BE49-F238E27FC236}">
                <a16:creationId xmlns:a16="http://schemas.microsoft.com/office/drawing/2014/main" id="{069B66CC-8CFB-46A1-9E62-127ADAD07D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29192" y="2963820"/>
            <a:ext cx="840779" cy="817250"/>
            <a:chOff x="5654693" y="3562721"/>
            <a:chExt cx="840779" cy="817250"/>
          </a:xfrm>
        </p:grpSpPr>
        <p:sp>
          <p:nvSpPr>
            <p:cNvPr id="89" name="Google Shape;158;p6">
              <a:extLst>
                <a:ext uri="{FF2B5EF4-FFF2-40B4-BE49-F238E27FC236}">
                  <a16:creationId xmlns:a16="http://schemas.microsoft.com/office/drawing/2014/main" id="{00CDF567-EB88-4B36-AF2D-A02C220647C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654693" y="4164527"/>
              <a:ext cx="840779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r>
                <a:rPr lang="fr-FR" sz="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Collaboratif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0" name="Google Shape;159;p6">
              <a:extLst>
                <a:ext uri="{FF2B5EF4-FFF2-40B4-BE49-F238E27FC236}">
                  <a16:creationId xmlns:a16="http://schemas.microsoft.com/office/drawing/2014/main" id="{C10301E3-045F-4D77-B824-14DDCB092C99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5905375" y="3697482"/>
              <a:ext cx="259376" cy="238805"/>
              <a:chOff x="5013999" y="3701073"/>
              <a:chExt cx="259376" cy="238805"/>
            </a:xfrm>
          </p:grpSpPr>
          <p:cxnSp>
            <p:nvCxnSpPr>
              <p:cNvPr id="98" name="Google Shape;160;p6">
                <a:extLst>
                  <a:ext uri="{FF2B5EF4-FFF2-40B4-BE49-F238E27FC236}">
                    <a16:creationId xmlns:a16="http://schemas.microsoft.com/office/drawing/2014/main" id="{6B600464-C8DC-463F-9704-CBD9196CEB5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5051760" y="3701073"/>
                <a:ext cx="180000" cy="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  <p:cxnSp>
            <p:nvCxnSpPr>
              <p:cNvPr id="99" name="Google Shape;161;p6">
                <a:extLst>
                  <a:ext uri="{FF2B5EF4-FFF2-40B4-BE49-F238E27FC236}">
                    <a16:creationId xmlns:a16="http://schemas.microsoft.com/office/drawing/2014/main" id="{37771C50-DC30-44E9-BCC6-895AA0C1CAF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5051760" y="3939878"/>
                <a:ext cx="180000" cy="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  <p:cxnSp>
            <p:nvCxnSpPr>
              <p:cNvPr id="100" name="Google Shape;162;p6">
                <a:extLst>
                  <a:ext uri="{FF2B5EF4-FFF2-40B4-BE49-F238E27FC236}">
                    <a16:creationId xmlns:a16="http://schemas.microsoft.com/office/drawing/2014/main" id="{BD973EA5-0DDF-4192-9285-7F3E2FCE4229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4923999" y="3821515"/>
                <a:ext cx="180000" cy="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  <p:cxnSp>
            <p:nvCxnSpPr>
              <p:cNvPr id="101" name="Google Shape;163;p6">
                <a:extLst>
                  <a:ext uri="{FF2B5EF4-FFF2-40B4-BE49-F238E27FC236}">
                    <a16:creationId xmlns:a16="http://schemas.microsoft.com/office/drawing/2014/main" id="{55FB3FDA-9EAB-4C5E-88F6-6A4C97ECBA4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5183375" y="3821515"/>
                <a:ext cx="180000" cy="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</p:grpSp>
        <p:grpSp>
          <p:nvGrpSpPr>
            <p:cNvPr id="91" name="Google Shape;164;p6">
              <a:extLst>
                <a:ext uri="{FF2B5EF4-FFF2-40B4-BE49-F238E27FC236}">
                  <a16:creationId xmlns:a16="http://schemas.microsoft.com/office/drawing/2014/main" id="{9EAB087D-8B80-42F4-95F5-DCA330C59A60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5757180" y="3562721"/>
              <a:ext cx="559697" cy="505663"/>
              <a:chOff x="4865804" y="3548728"/>
              <a:chExt cx="559697" cy="505663"/>
            </a:xfrm>
          </p:grpSpPr>
          <p:sp>
            <p:nvSpPr>
              <p:cNvPr id="92" name="Google Shape;165;p6">
                <a:extLst>
                  <a:ext uri="{FF2B5EF4-FFF2-40B4-BE49-F238E27FC236}">
                    <a16:creationId xmlns:a16="http://schemas.microsoft.com/office/drawing/2014/main" id="{DBE1DA5B-7301-4519-9D76-B5EDEFD6825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972253" y="3553746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166;p6">
                <a:extLst>
                  <a:ext uri="{FF2B5EF4-FFF2-40B4-BE49-F238E27FC236}">
                    <a16:creationId xmlns:a16="http://schemas.microsoft.com/office/drawing/2014/main" id="{35C94189-7FB1-4F75-AA19-319768E56D4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233622" y="3548728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167;p6">
                <a:extLst>
                  <a:ext uri="{FF2B5EF4-FFF2-40B4-BE49-F238E27FC236}">
                    <a16:creationId xmlns:a16="http://schemas.microsoft.com/office/drawing/2014/main" id="{9EF8C5DE-DE7A-4384-A9C6-F380637755E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972253" y="3975191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168;p6">
                <a:extLst>
                  <a:ext uri="{FF2B5EF4-FFF2-40B4-BE49-F238E27FC236}">
                    <a16:creationId xmlns:a16="http://schemas.microsoft.com/office/drawing/2014/main" id="{450E6F64-F074-46B3-B8E6-13EB87AF065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237514" y="3968513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169;p6">
                <a:extLst>
                  <a:ext uri="{FF2B5EF4-FFF2-40B4-BE49-F238E27FC236}">
                    <a16:creationId xmlns:a16="http://schemas.microsoft.com/office/drawing/2014/main" id="{CD16C82D-276F-40F4-BEF0-48DE41420BB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865804" y="3763154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170;p6">
                <a:extLst>
                  <a:ext uri="{FF2B5EF4-FFF2-40B4-BE49-F238E27FC236}">
                    <a16:creationId xmlns:a16="http://schemas.microsoft.com/office/drawing/2014/main" id="{2923EFD5-1B8A-473A-BA83-D474ACA51BA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345994" y="3762545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2" name="Google Shape;171;p6">
            <a:extLst>
              <a:ext uri="{FF2B5EF4-FFF2-40B4-BE49-F238E27FC236}">
                <a16:creationId xmlns:a16="http://schemas.microsoft.com/office/drawing/2014/main" id="{F580D1B8-6269-4622-9DA5-F3D795FFCD5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59080" y="1949758"/>
            <a:ext cx="810580" cy="815100"/>
            <a:chOff x="6601359" y="3564871"/>
            <a:chExt cx="810580" cy="815100"/>
          </a:xfrm>
        </p:grpSpPr>
        <p:sp>
          <p:nvSpPr>
            <p:cNvPr id="103" name="Google Shape;172;p6">
              <a:extLst>
                <a:ext uri="{FF2B5EF4-FFF2-40B4-BE49-F238E27FC236}">
                  <a16:creationId xmlns:a16="http://schemas.microsoft.com/office/drawing/2014/main" id="{041B9FC0-0513-4BF5-A29B-F4ED251378F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601359" y="4164527"/>
              <a:ext cx="810580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r>
                <a:rPr lang="fr-FR" sz="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Participatif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4" name="Google Shape;173;p6">
              <a:extLst>
                <a:ext uri="{FF2B5EF4-FFF2-40B4-BE49-F238E27FC236}">
                  <a16:creationId xmlns:a16="http://schemas.microsoft.com/office/drawing/2014/main" id="{C2695B91-19E8-4945-A597-4BF3A559943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6630392" y="3564871"/>
              <a:ext cx="618811" cy="501231"/>
              <a:chOff x="6634788" y="3560475"/>
              <a:chExt cx="618811" cy="501231"/>
            </a:xfrm>
          </p:grpSpPr>
          <p:grpSp>
            <p:nvGrpSpPr>
              <p:cNvPr id="105" name="Google Shape;174;p6">
                <a:extLst>
                  <a:ext uri="{FF2B5EF4-FFF2-40B4-BE49-F238E27FC236}">
                    <a16:creationId xmlns:a16="http://schemas.microsoft.com/office/drawing/2014/main" id="{627A6159-AD7F-4304-8A66-051C2D42685F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6634788" y="3744415"/>
                <a:ext cx="151787" cy="151200"/>
                <a:chOff x="6624241" y="3740018"/>
                <a:chExt cx="151787" cy="151200"/>
              </a:xfrm>
            </p:grpSpPr>
            <p:sp>
              <p:nvSpPr>
                <p:cNvPr id="114" name="Google Shape;175;p6">
                  <a:extLst>
                    <a:ext uri="{FF2B5EF4-FFF2-40B4-BE49-F238E27FC236}">
                      <a16:creationId xmlns:a16="http://schemas.microsoft.com/office/drawing/2014/main" id="{94CDDBF2-717A-4C94-B3AE-D825E24308AB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667608" y="3783218"/>
                  <a:ext cx="65052" cy="648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" name="Google Shape;176;p6">
                  <a:extLst>
                    <a:ext uri="{FF2B5EF4-FFF2-40B4-BE49-F238E27FC236}">
                      <a16:creationId xmlns:a16="http://schemas.microsoft.com/office/drawing/2014/main" id="{05C97BDA-DCC4-405F-B100-77F73E9A9EAB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624241" y="3740018"/>
                  <a:ext cx="151787" cy="1512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06" name="Google Shape;177;p6">
                <a:extLst>
                  <a:ext uri="{FF2B5EF4-FFF2-40B4-BE49-F238E27FC236}">
                    <a16:creationId xmlns:a16="http://schemas.microsoft.com/office/drawing/2014/main" id="{5C209FC3-E72B-4A30-8955-A6AACDEB257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983162" y="3560475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78;p6">
                <a:extLst>
                  <a:ext uri="{FF2B5EF4-FFF2-40B4-BE49-F238E27FC236}">
                    <a16:creationId xmlns:a16="http://schemas.microsoft.com/office/drawing/2014/main" id="{37301AF4-25F5-447F-A387-985E274A9C6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072407" y="3678765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79;p6">
                <a:extLst>
                  <a:ext uri="{FF2B5EF4-FFF2-40B4-BE49-F238E27FC236}">
                    <a16:creationId xmlns:a16="http://schemas.microsoft.com/office/drawing/2014/main" id="{FCC617FA-2090-4B08-A74F-792C5B411E4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174092" y="3776538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80;p6">
                <a:extLst>
                  <a:ext uri="{FF2B5EF4-FFF2-40B4-BE49-F238E27FC236}">
                    <a16:creationId xmlns:a16="http://schemas.microsoft.com/office/drawing/2014/main" id="{9FCFDA05-E7E1-47F1-9674-3FD48B02022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10800000" flipH="1">
                <a:off x="6988437" y="3982506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81;p6">
                <a:extLst>
                  <a:ext uri="{FF2B5EF4-FFF2-40B4-BE49-F238E27FC236}">
                    <a16:creationId xmlns:a16="http://schemas.microsoft.com/office/drawing/2014/main" id="{1AC22E38-19BF-4AD9-97E3-7C3643C9B00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10800000" flipH="1">
                <a:off x="7074194" y="3879685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11" name="Google Shape;182;p6">
                <a:extLst>
                  <a:ext uri="{FF2B5EF4-FFF2-40B4-BE49-F238E27FC236}">
                    <a16:creationId xmlns:a16="http://schemas.microsoft.com/office/drawing/2014/main" id="{8AADB41D-AAEC-4E91-A295-68EC0357A00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807558" y="3820015"/>
                <a:ext cx="288000" cy="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  <p:cxnSp>
            <p:nvCxnSpPr>
              <p:cNvPr id="112" name="Google Shape;183;p6">
                <a:extLst>
                  <a:ext uri="{FF2B5EF4-FFF2-40B4-BE49-F238E27FC236}">
                    <a16:creationId xmlns:a16="http://schemas.microsoft.com/office/drawing/2014/main" id="{DBA351DA-FB98-411F-A246-FDA86B3EE591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90625" y="3886045"/>
                <a:ext cx="180000" cy="10800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  <p:cxnSp>
            <p:nvCxnSpPr>
              <p:cNvPr id="113" name="Google Shape;184;p6">
                <a:extLst>
                  <a:ext uri="{FF2B5EF4-FFF2-40B4-BE49-F238E27FC236}">
                    <a16:creationId xmlns:a16="http://schemas.microsoft.com/office/drawing/2014/main" id="{A90230A0-660C-4D1E-90EB-B959970B5A01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10800000" flipH="1">
                <a:off x="6791812" y="3637632"/>
                <a:ext cx="180000" cy="10800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</p:grpSp>
      </p:grpSp>
      <p:grpSp>
        <p:nvGrpSpPr>
          <p:cNvPr id="116" name="Google Shape;185;p6">
            <a:extLst>
              <a:ext uri="{FF2B5EF4-FFF2-40B4-BE49-F238E27FC236}">
                <a16:creationId xmlns:a16="http://schemas.microsoft.com/office/drawing/2014/main" id="{1FBB1CE2-51B2-4D77-86E1-CBCABB1190E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760010" y="1944780"/>
            <a:ext cx="743094" cy="820037"/>
            <a:chOff x="7502289" y="3559893"/>
            <a:chExt cx="743094" cy="820037"/>
          </a:xfrm>
        </p:grpSpPr>
        <p:sp>
          <p:nvSpPr>
            <p:cNvPr id="117" name="Google Shape;186;p6">
              <a:extLst>
                <a:ext uri="{FF2B5EF4-FFF2-40B4-BE49-F238E27FC236}">
                  <a16:creationId xmlns:a16="http://schemas.microsoft.com/office/drawing/2014/main" id="{764C5BB8-4FAF-45A1-8CD6-09B6B92514D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02289" y="4164527"/>
              <a:ext cx="743094" cy="2154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r>
                <a:rPr lang="fr-FR" sz="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Interactif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8" name="Google Shape;187;p6">
              <a:extLst>
                <a:ext uri="{FF2B5EF4-FFF2-40B4-BE49-F238E27FC236}">
                  <a16:creationId xmlns:a16="http://schemas.microsoft.com/office/drawing/2014/main" id="{47AED52D-AF49-45B6-8951-5A3F5277EC7B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7509662" y="3559893"/>
              <a:ext cx="618811" cy="501231"/>
              <a:chOff x="6634788" y="3560475"/>
              <a:chExt cx="618811" cy="501231"/>
            </a:xfrm>
          </p:grpSpPr>
          <p:grpSp>
            <p:nvGrpSpPr>
              <p:cNvPr id="119" name="Google Shape;188;p6">
                <a:extLst>
                  <a:ext uri="{FF2B5EF4-FFF2-40B4-BE49-F238E27FC236}">
                    <a16:creationId xmlns:a16="http://schemas.microsoft.com/office/drawing/2014/main" id="{BD24F56D-2623-4DAE-A8D2-1BB03DC6B81D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6634788" y="3744415"/>
                <a:ext cx="151787" cy="151200"/>
                <a:chOff x="6624241" y="3740018"/>
                <a:chExt cx="151787" cy="151200"/>
              </a:xfrm>
            </p:grpSpPr>
            <p:sp>
              <p:nvSpPr>
                <p:cNvPr id="129" name="Google Shape;189;p6">
                  <a:extLst>
                    <a:ext uri="{FF2B5EF4-FFF2-40B4-BE49-F238E27FC236}">
                      <a16:creationId xmlns:a16="http://schemas.microsoft.com/office/drawing/2014/main" id="{7C7CA630-315E-4CE4-BEBF-5B5A926A59FD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667608" y="3783218"/>
                  <a:ext cx="65052" cy="648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" name="Google Shape;190;p6">
                  <a:extLst>
                    <a:ext uri="{FF2B5EF4-FFF2-40B4-BE49-F238E27FC236}">
                      <a16:creationId xmlns:a16="http://schemas.microsoft.com/office/drawing/2014/main" id="{B65E5D7C-3A0C-4672-835F-357AF0F7F9BD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624241" y="3740018"/>
                  <a:ext cx="151787" cy="1512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20" name="Google Shape;191;p6">
                <a:extLst>
                  <a:ext uri="{FF2B5EF4-FFF2-40B4-BE49-F238E27FC236}">
                    <a16:creationId xmlns:a16="http://schemas.microsoft.com/office/drawing/2014/main" id="{FC0F9626-6659-4F09-8A60-7EDB5D2047B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983162" y="3560475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Google Shape;192;p6">
                <a:extLst>
                  <a:ext uri="{FF2B5EF4-FFF2-40B4-BE49-F238E27FC236}">
                    <a16:creationId xmlns:a16="http://schemas.microsoft.com/office/drawing/2014/main" id="{B33414C9-041A-4C2E-A83C-2931FD6541E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072407" y="3678765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93;p6">
                <a:extLst>
                  <a:ext uri="{FF2B5EF4-FFF2-40B4-BE49-F238E27FC236}">
                    <a16:creationId xmlns:a16="http://schemas.microsoft.com/office/drawing/2014/main" id="{9091F864-B4D1-4CE6-B729-04DEEDBAB73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174092" y="3776538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94;p6">
                <a:extLst>
                  <a:ext uri="{FF2B5EF4-FFF2-40B4-BE49-F238E27FC236}">
                    <a16:creationId xmlns:a16="http://schemas.microsoft.com/office/drawing/2014/main" id="{A45798AC-CA03-4AF5-90C3-212ED05B566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10800000" flipH="1">
                <a:off x="6988437" y="3982506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" name="Google Shape;195;p6">
                <a:extLst>
                  <a:ext uri="{FF2B5EF4-FFF2-40B4-BE49-F238E27FC236}">
                    <a16:creationId xmlns:a16="http://schemas.microsoft.com/office/drawing/2014/main" id="{7F5CAD91-238E-4F06-9CFE-6C0C87F6D4C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10800000" flipH="1">
                <a:off x="7074194" y="3879685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25" name="Google Shape;196;p6">
                <a:extLst>
                  <a:ext uri="{FF2B5EF4-FFF2-40B4-BE49-F238E27FC236}">
                    <a16:creationId xmlns:a16="http://schemas.microsoft.com/office/drawing/2014/main" id="{3810F2E2-2E5F-4ABB-A9BC-1F75A04063EB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807558" y="3820015"/>
                <a:ext cx="180000" cy="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  <p:cxnSp>
            <p:nvCxnSpPr>
              <p:cNvPr id="126" name="Google Shape;197;p6">
                <a:extLst>
                  <a:ext uri="{FF2B5EF4-FFF2-40B4-BE49-F238E27FC236}">
                    <a16:creationId xmlns:a16="http://schemas.microsoft.com/office/drawing/2014/main" id="{0FEF72B6-B4D2-4503-BC5A-7FEFC3D93A2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6943534" y="3816490"/>
                <a:ext cx="180000" cy="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  <p:cxnSp>
            <p:nvCxnSpPr>
              <p:cNvPr id="127" name="Google Shape;198;p6">
                <a:extLst>
                  <a:ext uri="{FF2B5EF4-FFF2-40B4-BE49-F238E27FC236}">
                    <a16:creationId xmlns:a16="http://schemas.microsoft.com/office/drawing/2014/main" id="{1CC400BA-C776-4EAA-AC70-C9AAEB49F629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90625" y="3886045"/>
                <a:ext cx="180000" cy="10800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  <p:cxnSp>
            <p:nvCxnSpPr>
              <p:cNvPr id="128" name="Google Shape;199;p6">
                <a:extLst>
                  <a:ext uri="{FF2B5EF4-FFF2-40B4-BE49-F238E27FC236}">
                    <a16:creationId xmlns:a16="http://schemas.microsoft.com/office/drawing/2014/main" id="{59231932-CF13-49E1-9AA8-55850439B09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10800000" flipH="1">
                <a:off x="6791812" y="3637632"/>
                <a:ext cx="180000" cy="10800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</p:grpSp>
      </p:grpSp>
      <p:grpSp>
        <p:nvGrpSpPr>
          <p:cNvPr id="131" name="Google Shape;200;p6">
            <a:extLst>
              <a:ext uri="{FF2B5EF4-FFF2-40B4-BE49-F238E27FC236}">
                <a16:creationId xmlns:a16="http://schemas.microsoft.com/office/drawing/2014/main" id="{2BA842F7-251A-44C4-8A2E-8A0B978E789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600339" y="1946502"/>
            <a:ext cx="810580" cy="818356"/>
            <a:chOff x="8342618" y="3561615"/>
            <a:chExt cx="810580" cy="818356"/>
          </a:xfrm>
        </p:grpSpPr>
        <p:sp>
          <p:nvSpPr>
            <p:cNvPr id="132" name="Google Shape;201;p6">
              <a:extLst>
                <a:ext uri="{FF2B5EF4-FFF2-40B4-BE49-F238E27FC236}">
                  <a16:creationId xmlns:a16="http://schemas.microsoft.com/office/drawing/2014/main" id="{43ABB059-BF50-4AA8-BC42-2A478E2CE2F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342618" y="4164527"/>
              <a:ext cx="810580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r>
                <a:rPr lang="fr-FR" sz="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Transmissif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3" name="Google Shape;202;p6">
              <a:extLst>
                <a:ext uri="{FF2B5EF4-FFF2-40B4-BE49-F238E27FC236}">
                  <a16:creationId xmlns:a16="http://schemas.microsoft.com/office/drawing/2014/main" id="{D712636F-C919-4A95-A31B-F6178F16A2DB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8420464" y="3561615"/>
              <a:ext cx="573796" cy="501231"/>
              <a:chOff x="8420464" y="3561615"/>
              <a:chExt cx="573796" cy="501231"/>
            </a:xfrm>
          </p:grpSpPr>
          <p:grpSp>
            <p:nvGrpSpPr>
              <p:cNvPr id="134" name="Google Shape;203;p6">
                <a:extLst>
                  <a:ext uri="{FF2B5EF4-FFF2-40B4-BE49-F238E27FC236}">
                    <a16:creationId xmlns:a16="http://schemas.microsoft.com/office/drawing/2014/main" id="{76B19CF1-48A3-4C41-8F1A-0DC852F49689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8420464" y="3642097"/>
                <a:ext cx="352770" cy="356413"/>
                <a:chOff x="8420464" y="3642097"/>
                <a:chExt cx="352770" cy="356413"/>
              </a:xfrm>
            </p:grpSpPr>
            <p:grpSp>
              <p:nvGrpSpPr>
                <p:cNvPr id="148" name="Google Shape;204;p6">
                  <a:extLst>
                    <a:ext uri="{FF2B5EF4-FFF2-40B4-BE49-F238E27FC236}">
                      <a16:creationId xmlns:a16="http://schemas.microsoft.com/office/drawing/2014/main" id="{1992B595-0384-4086-A65A-088A9DD268ED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8420464" y="3748880"/>
                  <a:ext cx="151787" cy="151200"/>
                  <a:chOff x="6624241" y="3740018"/>
                  <a:chExt cx="151787" cy="151200"/>
                </a:xfrm>
              </p:grpSpPr>
              <p:sp>
                <p:nvSpPr>
                  <p:cNvPr id="152" name="Google Shape;205;p6">
                    <a:extLst>
                      <a:ext uri="{FF2B5EF4-FFF2-40B4-BE49-F238E27FC236}">
                        <a16:creationId xmlns:a16="http://schemas.microsoft.com/office/drawing/2014/main" id="{5AF20FA7-3DCC-48E3-95A7-492429941F2B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6667608" y="3783218"/>
                    <a:ext cx="65052" cy="64800"/>
                  </a:xfrm>
                  <a:prstGeom prst="ellipse">
                    <a:avLst/>
                  </a:pr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3" name="Google Shape;206;p6">
                    <a:extLst>
                      <a:ext uri="{FF2B5EF4-FFF2-40B4-BE49-F238E27FC236}">
                        <a16:creationId xmlns:a16="http://schemas.microsoft.com/office/drawing/2014/main" id="{809FC7BE-B616-4C78-B610-032F42E3602C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6624241" y="3740018"/>
                    <a:ext cx="151787" cy="151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cxnSp>
              <p:nvCxnSpPr>
                <p:cNvPr id="149" name="Google Shape;207;p6">
                  <a:extLst>
                    <a:ext uri="{FF2B5EF4-FFF2-40B4-BE49-F238E27FC236}">
                      <a16:creationId xmlns:a16="http://schemas.microsoft.com/office/drawing/2014/main" id="{2FC7D6F4-2F5F-4BA1-9A06-67E441724DF8}"/>
                    </a:ext>
                  </a:extLst>
                </p:cNvPr>
                <p:cNvCxnSpPr>
                  <a:cxnSpLocks noGrp="1" noRot="1" noMove="1" noResize="1" noEditPoints="1" noAdjustHandles="1" noChangeArrowheads="1" noChangeShapeType="1"/>
                </p:cNvCxnSpPr>
                <p:nvPr/>
              </p:nvCxnSpPr>
              <p:spPr>
                <a:xfrm>
                  <a:off x="8593234" y="3824480"/>
                  <a:ext cx="180000" cy="0"/>
                </a:xfrm>
                <a:prstGeom prst="straightConnector1">
                  <a:avLst/>
                </a:pr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triangle" w="sm" len="sm"/>
                </a:ln>
              </p:spPr>
            </p:cxnSp>
            <p:cxnSp>
              <p:nvCxnSpPr>
                <p:cNvPr id="150" name="Google Shape;208;p6">
                  <a:extLst>
                    <a:ext uri="{FF2B5EF4-FFF2-40B4-BE49-F238E27FC236}">
                      <a16:creationId xmlns:a16="http://schemas.microsoft.com/office/drawing/2014/main" id="{56F5049D-746A-4232-AD6D-7F6183C46E7A}"/>
                    </a:ext>
                  </a:extLst>
                </p:cNvPr>
                <p:cNvCxnSpPr>
                  <a:cxnSpLocks noGrp="1" noRot="1" noMove="1" noResize="1" noEditPoints="1" noAdjustHandles="1" noChangeArrowheads="1" noChangeShapeType="1"/>
                </p:cNvCxnSpPr>
                <p:nvPr/>
              </p:nvCxnSpPr>
              <p:spPr>
                <a:xfrm>
                  <a:off x="8576301" y="3890510"/>
                  <a:ext cx="180000" cy="108000"/>
                </a:xfrm>
                <a:prstGeom prst="straightConnector1">
                  <a:avLst/>
                </a:pr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triangle" w="sm" len="sm"/>
                </a:ln>
              </p:spPr>
            </p:cxnSp>
            <p:cxnSp>
              <p:nvCxnSpPr>
                <p:cNvPr id="151" name="Google Shape;209;p6">
                  <a:extLst>
                    <a:ext uri="{FF2B5EF4-FFF2-40B4-BE49-F238E27FC236}">
                      <a16:creationId xmlns:a16="http://schemas.microsoft.com/office/drawing/2014/main" id="{A5128777-3BD7-4AF8-91FD-A7BD91A52965}"/>
                    </a:ext>
                  </a:extLst>
                </p:cNvPr>
                <p:cNvCxnSpPr>
                  <a:cxnSpLocks noGrp="1" noRot="1" noMove="1" noResize="1" noEditPoints="1" noAdjustHandles="1" noChangeArrowheads="1" noChangeShapeType="1"/>
                </p:cNvCxnSpPr>
                <p:nvPr/>
              </p:nvCxnSpPr>
              <p:spPr>
                <a:xfrm rot="10800000" flipH="1">
                  <a:off x="8577488" y="3642097"/>
                  <a:ext cx="180000" cy="108000"/>
                </a:xfrm>
                <a:prstGeom prst="straightConnector1">
                  <a:avLst/>
                </a:pr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triangle" w="sm" len="sm"/>
                </a:ln>
              </p:spPr>
            </p:cxnSp>
          </p:grpSp>
          <p:grpSp>
            <p:nvGrpSpPr>
              <p:cNvPr id="135" name="Google Shape;210;p6">
                <a:extLst>
                  <a:ext uri="{FF2B5EF4-FFF2-40B4-BE49-F238E27FC236}">
                    <a16:creationId xmlns:a16="http://schemas.microsoft.com/office/drawing/2014/main" id="{F0DA61C7-72E2-4F3A-9B9E-BCA8670FC699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8793277" y="3561615"/>
                <a:ext cx="200983" cy="501231"/>
                <a:chOff x="8793277" y="3561615"/>
                <a:chExt cx="200983" cy="501231"/>
              </a:xfrm>
            </p:grpSpPr>
            <p:grpSp>
              <p:nvGrpSpPr>
                <p:cNvPr id="136" name="Google Shape;211;p6">
                  <a:extLst>
                    <a:ext uri="{FF2B5EF4-FFF2-40B4-BE49-F238E27FC236}">
                      <a16:creationId xmlns:a16="http://schemas.microsoft.com/office/drawing/2014/main" id="{43D15828-66EC-4DA6-B979-2FCC745D2F12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8793277" y="3561615"/>
                  <a:ext cx="79507" cy="501231"/>
                  <a:chOff x="8793277" y="3564940"/>
                  <a:chExt cx="79507" cy="501231"/>
                </a:xfrm>
              </p:grpSpPr>
              <p:sp>
                <p:nvSpPr>
                  <p:cNvPr id="143" name="Google Shape;212;p6">
                    <a:extLst>
                      <a:ext uri="{FF2B5EF4-FFF2-40B4-BE49-F238E27FC236}">
                        <a16:creationId xmlns:a16="http://schemas.microsoft.com/office/drawing/2014/main" id="{9C4E71B3-41B0-460E-9EC3-2B86127326C9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793277" y="3564940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4" name="Google Shape;213;p6">
                    <a:extLst>
                      <a:ext uri="{FF2B5EF4-FFF2-40B4-BE49-F238E27FC236}">
                        <a16:creationId xmlns:a16="http://schemas.microsoft.com/office/drawing/2014/main" id="{C11A97FF-FA1A-425E-A08A-22CE53E7A2FE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793277" y="3670448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5" name="Google Shape;214;p6">
                    <a:extLst>
                      <a:ext uri="{FF2B5EF4-FFF2-40B4-BE49-F238E27FC236}">
                        <a16:creationId xmlns:a16="http://schemas.microsoft.com/office/drawing/2014/main" id="{F9C8FDE5-1434-4AE6-AE9D-E32C4A58BFD7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793277" y="3775956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6" name="Google Shape;215;p6">
                    <a:extLst>
                      <a:ext uri="{FF2B5EF4-FFF2-40B4-BE49-F238E27FC236}">
                        <a16:creationId xmlns:a16="http://schemas.microsoft.com/office/drawing/2014/main" id="{1BBF7F2C-A0D1-4C8D-B30B-6F390CA0B916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10800000" flipH="1">
                    <a:off x="8793277" y="3986971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7" name="Google Shape;216;p6">
                    <a:extLst>
                      <a:ext uri="{FF2B5EF4-FFF2-40B4-BE49-F238E27FC236}">
                        <a16:creationId xmlns:a16="http://schemas.microsoft.com/office/drawing/2014/main" id="{4EF2C4CC-7E2D-484C-B9DA-EB562CE7D26C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10800000" flipH="1">
                    <a:off x="8793277" y="3881464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37" name="Google Shape;217;p6">
                  <a:extLst>
                    <a:ext uri="{FF2B5EF4-FFF2-40B4-BE49-F238E27FC236}">
                      <a16:creationId xmlns:a16="http://schemas.microsoft.com/office/drawing/2014/main" id="{99F3E4BA-85AD-4E91-9948-45356D16BCA2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8914753" y="3561615"/>
                  <a:ext cx="79507" cy="501231"/>
                  <a:chOff x="8793277" y="3564940"/>
                  <a:chExt cx="79507" cy="501231"/>
                </a:xfrm>
              </p:grpSpPr>
              <p:sp>
                <p:nvSpPr>
                  <p:cNvPr id="138" name="Google Shape;218;p6">
                    <a:extLst>
                      <a:ext uri="{FF2B5EF4-FFF2-40B4-BE49-F238E27FC236}">
                        <a16:creationId xmlns:a16="http://schemas.microsoft.com/office/drawing/2014/main" id="{15992CC4-FAFF-43A5-9077-0ABF904FD709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793277" y="3564940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9" name="Google Shape;219;p6">
                    <a:extLst>
                      <a:ext uri="{FF2B5EF4-FFF2-40B4-BE49-F238E27FC236}">
                        <a16:creationId xmlns:a16="http://schemas.microsoft.com/office/drawing/2014/main" id="{0708F924-9FBB-46D5-9CA3-EE81A6D0F3B5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793277" y="3670448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" name="Google Shape;220;p6">
                    <a:extLst>
                      <a:ext uri="{FF2B5EF4-FFF2-40B4-BE49-F238E27FC236}">
                        <a16:creationId xmlns:a16="http://schemas.microsoft.com/office/drawing/2014/main" id="{57300A5A-03AE-4298-8518-99ED9CBB633A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793277" y="3775956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" name="Google Shape;221;p6">
                    <a:extLst>
                      <a:ext uri="{FF2B5EF4-FFF2-40B4-BE49-F238E27FC236}">
                        <a16:creationId xmlns:a16="http://schemas.microsoft.com/office/drawing/2014/main" id="{3442BD8B-D431-4391-930B-60D3B1A3AAF4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10800000" flipH="1">
                    <a:off x="8793277" y="3986971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" name="Google Shape;222;p6">
                    <a:extLst>
                      <a:ext uri="{FF2B5EF4-FFF2-40B4-BE49-F238E27FC236}">
                        <a16:creationId xmlns:a16="http://schemas.microsoft.com/office/drawing/2014/main" id="{CF444766-76F9-4D30-9B28-F8601C317EFF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10800000" flipH="1">
                    <a:off x="8793277" y="3881464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  <p:grpSp>
        <p:nvGrpSpPr>
          <p:cNvPr id="154" name="Google Shape;223;p6">
            <a:extLst>
              <a:ext uri="{FF2B5EF4-FFF2-40B4-BE49-F238E27FC236}">
                <a16:creationId xmlns:a16="http://schemas.microsoft.com/office/drawing/2014/main" id="{C8F143D1-D59D-426D-AB4A-D2DB4F76BAF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15817" y="5312816"/>
            <a:ext cx="1319953" cy="991228"/>
            <a:chOff x="-16136" y="-72895"/>
            <a:chExt cx="1864498" cy="1400297"/>
          </a:xfrm>
        </p:grpSpPr>
        <p:grpSp>
          <p:nvGrpSpPr>
            <p:cNvPr id="155" name="Google Shape;224;p6">
              <a:extLst>
                <a:ext uri="{FF2B5EF4-FFF2-40B4-BE49-F238E27FC236}">
                  <a16:creationId xmlns:a16="http://schemas.microsoft.com/office/drawing/2014/main" id="{2EDB1FA3-A8A5-4CBF-AA2A-66FC779FC7A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0377" y="-72895"/>
              <a:ext cx="1810626" cy="426475"/>
              <a:chOff x="-88621" y="-72895"/>
              <a:chExt cx="1810626" cy="426475"/>
            </a:xfrm>
          </p:grpSpPr>
          <p:grpSp>
            <p:nvGrpSpPr>
              <p:cNvPr id="187" name="Google Shape;225;p6">
                <a:extLst>
                  <a:ext uri="{FF2B5EF4-FFF2-40B4-BE49-F238E27FC236}">
                    <a16:creationId xmlns:a16="http://schemas.microsoft.com/office/drawing/2014/main" id="{799CA65F-252E-4E3D-BDE1-A91BAE2524C3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88621" y="-72895"/>
                <a:ext cx="1534581" cy="426475"/>
                <a:chOff x="-88621" y="-72895"/>
                <a:chExt cx="1534581" cy="426475"/>
              </a:xfrm>
            </p:grpSpPr>
            <p:grpSp>
              <p:nvGrpSpPr>
                <p:cNvPr id="192" name="Google Shape;226;p6">
                  <a:extLst>
                    <a:ext uri="{FF2B5EF4-FFF2-40B4-BE49-F238E27FC236}">
                      <a16:creationId xmlns:a16="http://schemas.microsoft.com/office/drawing/2014/main" id="{91F72B34-24FB-4EA1-B04A-65D1CE721CF9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-88621" y="-72895"/>
                  <a:ext cx="1258535" cy="426475"/>
                  <a:chOff x="-88621" y="-72895"/>
                  <a:chExt cx="1258535" cy="426475"/>
                </a:xfrm>
              </p:grpSpPr>
              <p:grpSp>
                <p:nvGrpSpPr>
                  <p:cNvPr id="197" name="Google Shape;227;p6">
                    <a:extLst>
                      <a:ext uri="{FF2B5EF4-FFF2-40B4-BE49-F238E27FC236}">
                        <a16:creationId xmlns:a16="http://schemas.microsoft.com/office/drawing/2014/main" id="{0F928B91-A916-4B1A-AD5A-629ACBE197AD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>
                    <a:off x="-88621" y="-72895"/>
                    <a:ext cx="982490" cy="426475"/>
                    <a:chOff x="-88621" y="-72895"/>
                    <a:chExt cx="982490" cy="426475"/>
                  </a:xfrm>
                </p:grpSpPr>
                <p:grpSp>
                  <p:nvGrpSpPr>
                    <p:cNvPr id="202" name="Google Shape;228;p6">
                      <a:extLst>
                        <a:ext uri="{FF2B5EF4-FFF2-40B4-BE49-F238E27FC236}">
                          <a16:creationId xmlns:a16="http://schemas.microsoft.com/office/drawing/2014/main" id="{C10F8A90-846C-4C5C-AC21-3ECEE56CFC20}"/>
                        </a:ext>
                      </a:extLst>
                    </p:cNvPr>
                    <p:cNvGrpSpPr>
                      <a:grpSpLocks noGrp="1" noUngrp="1" noRot="1" noMove="1" noResize="1"/>
                    </p:cNvGrpSpPr>
                    <p:nvPr/>
                  </p:nvGrpSpPr>
                  <p:grpSpPr>
                    <a:xfrm>
                      <a:off x="-88621" y="-72895"/>
                      <a:ext cx="702538" cy="426475"/>
                      <a:chOff x="-88621" y="-72895"/>
                      <a:chExt cx="702538" cy="426475"/>
                    </a:xfrm>
                  </p:grpSpPr>
                  <p:grpSp>
                    <p:nvGrpSpPr>
                      <p:cNvPr id="207" name="Google Shape;229;p6">
                        <a:extLst>
                          <a:ext uri="{FF2B5EF4-FFF2-40B4-BE49-F238E27FC236}">
                            <a16:creationId xmlns:a16="http://schemas.microsoft.com/office/drawing/2014/main" id="{5EDBEBCC-FBF1-43B2-922F-A046E53A998D}"/>
                          </a:ext>
                        </a:extLst>
                      </p:cNvPr>
                      <p:cNvGrpSpPr>
                        <a:grpSpLocks noGrp="1" noUngrp="1" noRot="1" noMove="1" noResize="1"/>
                      </p:cNvGrpSpPr>
                      <p:nvPr/>
                    </p:nvGrpSpPr>
                    <p:grpSpPr>
                      <a:xfrm rot="2692222">
                        <a:off x="-27490" y="-9112"/>
                        <a:ext cx="304231" cy="298909"/>
                        <a:chOff x="0" y="0"/>
                        <a:chExt cx="304190" cy="300185"/>
                      </a:xfrm>
                    </p:grpSpPr>
                    <p:sp>
                      <p:nvSpPr>
                        <p:cNvPr id="212" name="Google Shape;230;p6">
                          <a:extLst>
                            <a:ext uri="{FF2B5EF4-FFF2-40B4-BE49-F238E27FC236}">
                              <a16:creationId xmlns:a16="http://schemas.microsoft.com/office/drawing/2014/main" id="{51AF0BD7-F6D9-42B8-BE3A-6AC731FBEA72}"/>
                            </a:ext>
                          </a:extLst>
                        </p:cNvPr>
                        <p:cNvSpPr>
                          <a:spLocks noGrp="1" noRot="1" noMove="1" noResize="1" noEditPoints="1" noAdjustHandles="1" noChangeArrowheads="1" noChangeShapeType="1"/>
                        </p:cNvSpPr>
                        <p:nvPr/>
                      </p:nvSpPr>
                      <p:spPr>
                        <a:xfrm rot="8135327">
                          <a:off x="30364" y="98999"/>
                          <a:ext cx="268361" cy="125164"/>
                        </a:xfrm>
                        <a:prstGeom prst="rect">
                          <a:avLst/>
                        </a:pr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100"/>
                            <a:buFont typeface="Calibri"/>
                            <a:buNone/>
                          </a:pPr>
                          <a:endParaRPr sz="1100" b="0" i="0" u="none" strike="noStrike" cap="none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213" name="Google Shape;231;p6">
                          <a:extLst>
                            <a:ext uri="{FF2B5EF4-FFF2-40B4-BE49-F238E27FC236}">
                              <a16:creationId xmlns:a16="http://schemas.microsoft.com/office/drawing/2014/main" id="{E46A43AD-80D2-4EB8-8A6D-8346F4154A36}"/>
                            </a:ext>
                          </a:extLst>
                        </p:cNvPr>
                        <p:cNvSpPr>
                          <a:spLocks noGrp="1" noRot="1" noMove="1" noResize="1" noEditPoints="1" noAdjustHandles="1" noChangeArrowheads="1" noChangeShapeType="1"/>
                        </p:cNvSpPr>
                        <p:nvPr/>
                      </p:nvSpPr>
                      <p:spPr>
                        <a:xfrm>
                          <a:off x="0" y="86360"/>
                          <a:ext cx="78000" cy="78000"/>
                        </a:xfrm>
                        <a:prstGeom prst="ellipse">
                          <a:avLst/>
                        </a:pr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100"/>
                            <a:buFont typeface="Calibri"/>
                            <a:buNone/>
                          </a:pPr>
                          <a:endParaRPr sz="1100" b="0" i="0" u="none" strike="noStrike" cap="none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214" name="Google Shape;232;p6">
                          <a:extLst>
                            <a:ext uri="{FF2B5EF4-FFF2-40B4-BE49-F238E27FC236}">
                              <a16:creationId xmlns:a16="http://schemas.microsoft.com/office/drawing/2014/main" id="{E146C1A0-2D8D-48FC-AF4A-95775D047F6E}"/>
                            </a:ext>
                          </a:extLst>
                        </p:cNvPr>
                        <p:cNvSpPr>
                          <a:spLocks noGrp="1" noRot="1" noMove="1" noResize="1" noEditPoints="1" noAdjustHandles="1" noChangeArrowheads="1" noChangeShapeType="1"/>
                        </p:cNvSpPr>
                        <p:nvPr/>
                      </p:nvSpPr>
                      <p:spPr>
                        <a:xfrm>
                          <a:off x="88900" y="0"/>
                          <a:ext cx="78000" cy="78000"/>
                        </a:xfrm>
                        <a:prstGeom prst="ellipse">
                          <a:avLst/>
                        </a:pr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100"/>
                            <a:buFont typeface="Calibri"/>
                            <a:buNone/>
                          </a:pPr>
                          <a:endParaRPr sz="1100" b="0" i="0" u="none" strike="noStrike" cap="none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208" name="Google Shape;233;p6">
                        <a:extLst>
                          <a:ext uri="{FF2B5EF4-FFF2-40B4-BE49-F238E27FC236}">
                            <a16:creationId xmlns:a16="http://schemas.microsoft.com/office/drawing/2014/main" id="{5232761D-96EF-4240-9CDB-71F8C1CA5825}"/>
                          </a:ext>
                        </a:extLst>
                      </p:cNvPr>
                      <p:cNvGrpSpPr>
                        <a:grpSpLocks noGrp="1" noUngrp="1" noRot="1" noMove="1" noResize="1"/>
                      </p:cNvGrpSpPr>
                      <p:nvPr/>
                    </p:nvGrpSpPr>
                    <p:grpSpPr>
                      <a:xfrm rot="2692222">
                        <a:off x="248556" y="-9112"/>
                        <a:ext cx="304231" cy="298909"/>
                        <a:chOff x="0" y="0"/>
                        <a:chExt cx="304190" cy="300185"/>
                      </a:xfrm>
                    </p:grpSpPr>
                    <p:sp>
                      <p:nvSpPr>
                        <p:cNvPr id="209" name="Google Shape;234;p6">
                          <a:extLst>
                            <a:ext uri="{FF2B5EF4-FFF2-40B4-BE49-F238E27FC236}">
                              <a16:creationId xmlns:a16="http://schemas.microsoft.com/office/drawing/2014/main" id="{4938E1DE-4A76-40F4-BEBA-F8AEF497C218}"/>
                            </a:ext>
                          </a:extLst>
                        </p:cNvPr>
                        <p:cNvSpPr>
                          <a:spLocks noGrp="1" noRot="1" noMove="1" noResize="1" noEditPoints="1" noAdjustHandles="1" noChangeArrowheads="1" noChangeShapeType="1"/>
                        </p:cNvSpPr>
                        <p:nvPr/>
                      </p:nvSpPr>
                      <p:spPr>
                        <a:xfrm rot="8135327">
                          <a:off x="30364" y="98999"/>
                          <a:ext cx="268361" cy="125164"/>
                        </a:xfrm>
                        <a:prstGeom prst="rect">
                          <a:avLst/>
                        </a:pr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100"/>
                            <a:buFont typeface="Calibri"/>
                            <a:buNone/>
                          </a:pPr>
                          <a:endParaRPr sz="1100" b="0" i="0" u="none" strike="noStrike" cap="none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210" name="Google Shape;235;p6">
                          <a:extLst>
                            <a:ext uri="{FF2B5EF4-FFF2-40B4-BE49-F238E27FC236}">
                              <a16:creationId xmlns:a16="http://schemas.microsoft.com/office/drawing/2014/main" id="{32B5648E-D3F7-4C00-A387-C53BDEA81B95}"/>
                            </a:ext>
                          </a:extLst>
                        </p:cNvPr>
                        <p:cNvSpPr>
                          <a:spLocks noGrp="1" noRot="1" noMove="1" noResize="1" noEditPoints="1" noAdjustHandles="1" noChangeArrowheads="1" noChangeShapeType="1"/>
                        </p:cNvSpPr>
                        <p:nvPr/>
                      </p:nvSpPr>
                      <p:spPr>
                        <a:xfrm>
                          <a:off x="0" y="86360"/>
                          <a:ext cx="78000" cy="78000"/>
                        </a:xfrm>
                        <a:prstGeom prst="ellipse">
                          <a:avLst/>
                        </a:pr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100"/>
                            <a:buFont typeface="Calibri"/>
                            <a:buNone/>
                          </a:pPr>
                          <a:endParaRPr sz="1100" b="0" i="0" u="none" strike="noStrike" cap="none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211" name="Google Shape;236;p6">
                          <a:extLst>
                            <a:ext uri="{FF2B5EF4-FFF2-40B4-BE49-F238E27FC236}">
                              <a16:creationId xmlns:a16="http://schemas.microsoft.com/office/drawing/2014/main" id="{3E64EA2F-A8DF-4872-B4AD-EA1D7587BF92}"/>
                            </a:ext>
                          </a:extLst>
                        </p:cNvPr>
                        <p:cNvSpPr>
                          <a:spLocks noGrp="1" noRot="1" noMove="1" noResize="1" noEditPoints="1" noAdjustHandles="1" noChangeArrowheads="1" noChangeShapeType="1"/>
                        </p:cNvSpPr>
                        <p:nvPr/>
                      </p:nvSpPr>
                      <p:spPr>
                        <a:xfrm>
                          <a:off x="88900" y="0"/>
                          <a:ext cx="78000" cy="78000"/>
                        </a:xfrm>
                        <a:prstGeom prst="ellipse">
                          <a:avLst/>
                        </a:pr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100"/>
                            <a:buFont typeface="Calibri"/>
                            <a:buNone/>
                          </a:pPr>
                          <a:endParaRPr sz="1100" b="0" i="0" u="none" strike="noStrike" cap="none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203" name="Google Shape;237;p6">
                      <a:extLst>
                        <a:ext uri="{FF2B5EF4-FFF2-40B4-BE49-F238E27FC236}">
                          <a16:creationId xmlns:a16="http://schemas.microsoft.com/office/drawing/2014/main" id="{59B0F103-2473-4769-8B29-BB46B0545D48}"/>
                        </a:ext>
                      </a:extLst>
                    </p:cNvPr>
                    <p:cNvGrpSpPr>
                      <a:grpSpLocks noGrp="1" noUngrp="1" noRot="1" noMove="1" noResize="1"/>
                    </p:cNvGrpSpPr>
                    <p:nvPr/>
                  </p:nvGrpSpPr>
                  <p:grpSpPr>
                    <a:xfrm rot="2692213">
                      <a:off x="528952" y="-9094"/>
                      <a:ext cx="303887" cy="298485"/>
                      <a:chOff x="0" y="0"/>
                      <a:chExt cx="304190" cy="300185"/>
                    </a:xfrm>
                  </p:grpSpPr>
                  <p:sp>
                    <p:nvSpPr>
                      <p:cNvPr id="204" name="Google Shape;238;p6">
                        <a:extLst>
                          <a:ext uri="{FF2B5EF4-FFF2-40B4-BE49-F238E27FC236}">
                            <a16:creationId xmlns:a16="http://schemas.microsoft.com/office/drawing/2014/main" id="{A01F34FF-CFBF-4FF7-8F4D-99A92AA19723}"/>
                          </a:ext>
                        </a:extLst>
                      </p:cNvPr>
                      <p:cNvSpPr>
                        <a:spLocks noGrp="1" noRot="1" noMove="1" noResize="1" noEditPoints="1" noAdjustHandles="1" noChangeArrowheads="1" noChangeShapeType="1"/>
                      </p:cNvSpPr>
                      <p:nvPr/>
                    </p:nvSpPr>
                    <p:spPr>
                      <a:xfrm rot="8135327">
                        <a:off x="30364" y="98999"/>
                        <a:ext cx="268361" cy="125164"/>
                      </a:xfrm>
                      <a:prstGeom prst="rect">
                        <a:avLst/>
                      </a:pr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Calibri"/>
                          <a:buNone/>
                        </a:pPr>
                        <a:endParaRPr sz="11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  <p:sp>
                    <p:nvSpPr>
                      <p:cNvPr id="205" name="Google Shape;239;p6">
                        <a:extLst>
                          <a:ext uri="{FF2B5EF4-FFF2-40B4-BE49-F238E27FC236}">
                            <a16:creationId xmlns:a16="http://schemas.microsoft.com/office/drawing/2014/main" id="{2AABA707-88DD-49C1-AD43-E317358B057A}"/>
                          </a:ext>
                        </a:extLst>
                      </p:cNvPr>
                      <p:cNvSpPr>
                        <a:spLocks noGrp="1" noRot="1" noMove="1" noResize="1" noEditPoints="1" noAdjustHandles="1" noChangeArrowheads="1" noChangeShapeType="1"/>
                      </p:cNvSpPr>
                      <p:nvPr/>
                    </p:nvSpPr>
                    <p:spPr>
                      <a:xfrm>
                        <a:off x="0" y="86360"/>
                        <a:ext cx="78000" cy="78000"/>
                      </a:xfrm>
                      <a:prstGeom prst="ellipse">
                        <a:avLst/>
                      </a:pr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Calibri"/>
                          <a:buNone/>
                        </a:pPr>
                        <a:endParaRPr sz="11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  <p:sp>
                    <p:nvSpPr>
                      <p:cNvPr id="206" name="Google Shape;240;p6">
                        <a:extLst>
                          <a:ext uri="{FF2B5EF4-FFF2-40B4-BE49-F238E27FC236}">
                            <a16:creationId xmlns:a16="http://schemas.microsoft.com/office/drawing/2014/main" id="{78F47BC1-0F55-49B1-8022-BE8836245E8B}"/>
                          </a:ext>
                        </a:extLst>
                      </p:cNvPr>
                      <p:cNvSpPr>
                        <a:spLocks noGrp="1" noRot="1" noMove="1" noResize="1" noEditPoints="1" noAdjustHandles="1" noChangeArrowheads="1" noChangeShapeType="1"/>
                      </p:cNvSpPr>
                      <p:nvPr/>
                    </p:nvSpPr>
                    <p:spPr>
                      <a:xfrm>
                        <a:off x="88900" y="0"/>
                        <a:ext cx="78000" cy="78000"/>
                      </a:xfrm>
                      <a:prstGeom prst="ellipse">
                        <a:avLst/>
                      </a:pr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Calibri"/>
                          <a:buNone/>
                        </a:pPr>
                        <a:endParaRPr sz="11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</p:grpSp>
              </p:grpSp>
              <p:grpSp>
                <p:nvGrpSpPr>
                  <p:cNvPr id="198" name="Google Shape;241;p6">
                    <a:extLst>
                      <a:ext uri="{FF2B5EF4-FFF2-40B4-BE49-F238E27FC236}">
                        <a16:creationId xmlns:a16="http://schemas.microsoft.com/office/drawing/2014/main" id="{3A2FCF2A-C0E9-4EAF-8D93-8F171C7D57EE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2692213">
                    <a:off x="804997" y="-9094"/>
                    <a:ext cx="303887" cy="298485"/>
                    <a:chOff x="0" y="0"/>
                    <a:chExt cx="304190" cy="300185"/>
                  </a:xfrm>
                </p:grpSpPr>
                <p:sp>
                  <p:nvSpPr>
                    <p:cNvPr id="199" name="Google Shape;242;p6">
                      <a:extLst>
                        <a:ext uri="{FF2B5EF4-FFF2-40B4-BE49-F238E27FC236}">
                          <a16:creationId xmlns:a16="http://schemas.microsoft.com/office/drawing/2014/main" id="{6D318F71-9648-4012-9750-A088E7908211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00" name="Google Shape;243;p6">
                      <a:extLst>
                        <a:ext uri="{FF2B5EF4-FFF2-40B4-BE49-F238E27FC236}">
                          <a16:creationId xmlns:a16="http://schemas.microsoft.com/office/drawing/2014/main" id="{DEE0F2C3-8AA6-406C-A2D8-91C2EB5BCC06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01" name="Google Shape;244;p6">
                      <a:extLst>
                        <a:ext uri="{FF2B5EF4-FFF2-40B4-BE49-F238E27FC236}">
                          <a16:creationId xmlns:a16="http://schemas.microsoft.com/office/drawing/2014/main" id="{15F59826-B64A-4F9D-A091-C916CE3732C0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193" name="Google Shape;245;p6">
                  <a:extLst>
                    <a:ext uri="{FF2B5EF4-FFF2-40B4-BE49-F238E27FC236}">
                      <a16:creationId xmlns:a16="http://schemas.microsoft.com/office/drawing/2014/main" id="{E02E522E-4CB9-4986-A4A9-AFB56F34B056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2692213">
                  <a:off x="1081043" y="-9094"/>
                  <a:ext cx="303887" cy="298485"/>
                  <a:chOff x="0" y="0"/>
                  <a:chExt cx="304190" cy="300185"/>
                </a:xfrm>
              </p:grpSpPr>
              <p:sp>
                <p:nvSpPr>
                  <p:cNvPr id="194" name="Google Shape;246;p6">
                    <a:extLst>
                      <a:ext uri="{FF2B5EF4-FFF2-40B4-BE49-F238E27FC236}">
                        <a16:creationId xmlns:a16="http://schemas.microsoft.com/office/drawing/2014/main" id="{677A014E-C16A-4F79-BD8D-6A2E8480795A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0364" y="98999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5" name="Google Shape;247;p6">
                    <a:extLst>
                      <a:ext uri="{FF2B5EF4-FFF2-40B4-BE49-F238E27FC236}">
                        <a16:creationId xmlns:a16="http://schemas.microsoft.com/office/drawing/2014/main" id="{D9DA4262-10BF-42E9-81B7-C837109770F3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0" y="8636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6" name="Google Shape;248;p6">
                    <a:extLst>
                      <a:ext uri="{FF2B5EF4-FFF2-40B4-BE49-F238E27FC236}">
                        <a16:creationId xmlns:a16="http://schemas.microsoft.com/office/drawing/2014/main" id="{C4548115-31BE-4FB2-8AE7-C7931E1A76C2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0" y="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88" name="Google Shape;249;p6">
                <a:extLst>
                  <a:ext uri="{FF2B5EF4-FFF2-40B4-BE49-F238E27FC236}">
                    <a16:creationId xmlns:a16="http://schemas.microsoft.com/office/drawing/2014/main" id="{15C8CA7C-D9D8-4A8F-9882-35089219CAE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rot="2692213">
                <a:off x="1357088" y="-9094"/>
                <a:ext cx="303887" cy="298485"/>
                <a:chOff x="0" y="0"/>
                <a:chExt cx="304190" cy="300185"/>
              </a:xfrm>
            </p:grpSpPr>
            <p:sp>
              <p:nvSpPr>
                <p:cNvPr id="189" name="Google Shape;250;p6">
                  <a:extLst>
                    <a:ext uri="{FF2B5EF4-FFF2-40B4-BE49-F238E27FC236}">
                      <a16:creationId xmlns:a16="http://schemas.microsoft.com/office/drawing/2014/main" id="{C84BC501-65B6-4F1A-94E2-506137B7CFF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8135327">
                  <a:off x="30364" y="98999"/>
                  <a:ext cx="268361" cy="125164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" name="Google Shape;251;p6">
                  <a:extLst>
                    <a:ext uri="{FF2B5EF4-FFF2-40B4-BE49-F238E27FC236}">
                      <a16:creationId xmlns:a16="http://schemas.microsoft.com/office/drawing/2014/main" id="{DF0D539B-FCFE-4B5E-9F83-5FAD009570B0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86360"/>
                  <a:ext cx="78000" cy="78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1" name="Google Shape;252;p6">
                  <a:extLst>
                    <a:ext uri="{FF2B5EF4-FFF2-40B4-BE49-F238E27FC236}">
                      <a16:creationId xmlns:a16="http://schemas.microsoft.com/office/drawing/2014/main" id="{153491D4-CDDF-4573-9D34-75839FE89C2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88900" y="0"/>
                  <a:ext cx="78000" cy="78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56" name="Google Shape;253;p6">
              <a:extLst>
                <a:ext uri="{FF2B5EF4-FFF2-40B4-BE49-F238E27FC236}">
                  <a16:creationId xmlns:a16="http://schemas.microsoft.com/office/drawing/2014/main" id="{82738E76-8D70-4CF5-9343-975BEC130B4E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508305" y="281104"/>
              <a:ext cx="824638" cy="232272"/>
              <a:chOff x="-448" y="-16268"/>
              <a:chExt cx="824638" cy="232272"/>
            </a:xfrm>
          </p:grpSpPr>
          <p:sp>
            <p:nvSpPr>
              <p:cNvPr id="178" name="Google Shape;254;p6">
                <a:extLst>
                  <a:ext uri="{FF2B5EF4-FFF2-40B4-BE49-F238E27FC236}">
                    <a16:creationId xmlns:a16="http://schemas.microsoft.com/office/drawing/2014/main" id="{3A360D66-7AED-430A-9805-173CF420E64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3083">
                <a:off x="35" y="90453"/>
                <a:ext cx="268208" cy="1245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255;p6">
                <a:extLst>
                  <a:ext uri="{FF2B5EF4-FFF2-40B4-BE49-F238E27FC236}">
                    <a16:creationId xmlns:a16="http://schemas.microsoft.com/office/drawing/2014/main" id="{08B5939D-A7E2-4589-8CEF-D1A1E1E6563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684">
                <a:off x="30210" y="67"/>
                <a:ext cx="78277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256;p6">
                <a:extLst>
                  <a:ext uri="{FF2B5EF4-FFF2-40B4-BE49-F238E27FC236}">
                    <a16:creationId xmlns:a16="http://schemas.microsoft.com/office/drawing/2014/main" id="{40AA295B-68FF-4445-870C-247FD213017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684">
                <a:off x="155293" y="67"/>
                <a:ext cx="78277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257;p6">
                <a:extLst>
                  <a:ext uri="{FF2B5EF4-FFF2-40B4-BE49-F238E27FC236}">
                    <a16:creationId xmlns:a16="http://schemas.microsoft.com/office/drawing/2014/main" id="{46A7350F-9566-4997-887C-91933131E53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3053">
                <a:off x="276076" y="90492"/>
                <a:ext cx="267908" cy="1239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258;p6">
                <a:extLst>
                  <a:ext uri="{FF2B5EF4-FFF2-40B4-BE49-F238E27FC236}">
                    <a16:creationId xmlns:a16="http://schemas.microsoft.com/office/drawing/2014/main" id="{E039B9A5-2759-4235-B966-F606D2EBC9D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684">
                <a:off x="306255" y="67"/>
                <a:ext cx="78277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259;p6">
                <a:extLst>
                  <a:ext uri="{FF2B5EF4-FFF2-40B4-BE49-F238E27FC236}">
                    <a16:creationId xmlns:a16="http://schemas.microsoft.com/office/drawing/2014/main" id="{D15C0237-DC61-4BD6-8443-159D26B190E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684">
                <a:off x="431338" y="67"/>
                <a:ext cx="78277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260;p6">
                <a:extLst>
                  <a:ext uri="{FF2B5EF4-FFF2-40B4-BE49-F238E27FC236}">
                    <a16:creationId xmlns:a16="http://schemas.microsoft.com/office/drawing/2014/main" id="{364C6D0B-FDDA-460C-B7BE-A1808960018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2992">
                <a:off x="556399" y="90490"/>
                <a:ext cx="267308" cy="1239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261;p6">
                <a:extLst>
                  <a:ext uri="{FF2B5EF4-FFF2-40B4-BE49-F238E27FC236}">
                    <a16:creationId xmlns:a16="http://schemas.microsoft.com/office/drawing/2014/main" id="{6672BED1-2C4F-49C2-9AC4-F634EA8656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586646" y="-9"/>
                <a:ext cx="77428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262;p6">
                <a:extLst>
                  <a:ext uri="{FF2B5EF4-FFF2-40B4-BE49-F238E27FC236}">
                    <a16:creationId xmlns:a16="http://schemas.microsoft.com/office/drawing/2014/main" id="{E2B382EC-A468-42BF-A6C3-30635937DAF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711729" y="-9"/>
                <a:ext cx="77428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7" name="Google Shape;263;p6">
              <a:extLst>
                <a:ext uri="{FF2B5EF4-FFF2-40B4-BE49-F238E27FC236}">
                  <a16:creationId xmlns:a16="http://schemas.microsoft.com/office/drawing/2014/main" id="{D1EA8568-05F2-4FA5-8F82-59289E65020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 rot="5400000">
              <a:off x="1460225" y="525791"/>
              <a:ext cx="544323" cy="231949"/>
              <a:chOff x="-493" y="-16136"/>
              <a:chExt cx="544323" cy="231949"/>
            </a:xfrm>
          </p:grpSpPr>
          <p:sp>
            <p:nvSpPr>
              <p:cNvPr id="172" name="Google Shape;264;p6">
                <a:extLst>
                  <a:ext uri="{FF2B5EF4-FFF2-40B4-BE49-F238E27FC236}">
                    <a16:creationId xmlns:a16="http://schemas.microsoft.com/office/drawing/2014/main" id="{7D2CE93E-6F5F-4AB5-8A53-3FA5B7AECE5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3083">
                <a:off x="-11" y="90562"/>
                <a:ext cx="268208" cy="1242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265;p6">
                <a:extLst>
                  <a:ext uri="{FF2B5EF4-FFF2-40B4-BE49-F238E27FC236}">
                    <a16:creationId xmlns:a16="http://schemas.microsoft.com/office/drawing/2014/main" id="{B4BCBAED-6C78-457B-8330-07AFCF34BA8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30167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266;p6">
                <a:extLst>
                  <a:ext uri="{FF2B5EF4-FFF2-40B4-BE49-F238E27FC236}">
                    <a16:creationId xmlns:a16="http://schemas.microsoft.com/office/drawing/2014/main" id="{779B1EFD-7B9B-4756-9187-29EF5B0890D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155250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267;p6">
                <a:extLst>
                  <a:ext uri="{FF2B5EF4-FFF2-40B4-BE49-F238E27FC236}">
                    <a16:creationId xmlns:a16="http://schemas.microsoft.com/office/drawing/2014/main" id="{ECE3B3B9-CD50-4FFD-B8FB-9A13162C7D8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2992">
                <a:off x="276042" y="90456"/>
                <a:ext cx="267308" cy="1233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268;p6">
                <a:extLst>
                  <a:ext uri="{FF2B5EF4-FFF2-40B4-BE49-F238E27FC236}">
                    <a16:creationId xmlns:a16="http://schemas.microsoft.com/office/drawing/2014/main" id="{BF737116-C693-4BD7-B141-E7E98100D2C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306213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269;p6">
                <a:extLst>
                  <a:ext uri="{FF2B5EF4-FFF2-40B4-BE49-F238E27FC236}">
                    <a16:creationId xmlns:a16="http://schemas.microsoft.com/office/drawing/2014/main" id="{608BAA5A-A7DE-4EFA-9C19-50D1DEC4787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431296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8" name="Google Shape;270;p6">
              <a:extLst>
                <a:ext uri="{FF2B5EF4-FFF2-40B4-BE49-F238E27FC236}">
                  <a16:creationId xmlns:a16="http://schemas.microsoft.com/office/drawing/2014/main" id="{85C8D364-3C9A-45E3-A26D-4C19ABAB0C62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 rot="-5400000">
              <a:off x="-172323" y="538773"/>
              <a:ext cx="544323" cy="231949"/>
              <a:chOff x="-493" y="-16136"/>
              <a:chExt cx="544323" cy="231949"/>
            </a:xfrm>
          </p:grpSpPr>
          <p:sp>
            <p:nvSpPr>
              <p:cNvPr id="166" name="Google Shape;271;p6">
                <a:extLst>
                  <a:ext uri="{FF2B5EF4-FFF2-40B4-BE49-F238E27FC236}">
                    <a16:creationId xmlns:a16="http://schemas.microsoft.com/office/drawing/2014/main" id="{94CEB8C3-D875-4519-9936-1935265C969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3083">
                <a:off x="-11" y="90562"/>
                <a:ext cx="268208" cy="1242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272;p6">
                <a:extLst>
                  <a:ext uri="{FF2B5EF4-FFF2-40B4-BE49-F238E27FC236}">
                    <a16:creationId xmlns:a16="http://schemas.microsoft.com/office/drawing/2014/main" id="{0E2F37C5-A17E-4F6D-B03E-56B2B3C2807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30167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273;p6">
                <a:extLst>
                  <a:ext uri="{FF2B5EF4-FFF2-40B4-BE49-F238E27FC236}">
                    <a16:creationId xmlns:a16="http://schemas.microsoft.com/office/drawing/2014/main" id="{0617EFE8-4BBA-4726-9739-F7C6240ECDB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155250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274;p6">
                <a:extLst>
                  <a:ext uri="{FF2B5EF4-FFF2-40B4-BE49-F238E27FC236}">
                    <a16:creationId xmlns:a16="http://schemas.microsoft.com/office/drawing/2014/main" id="{551D2C37-E3D9-4287-8C11-6F337FEC914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2992">
                <a:off x="276042" y="90456"/>
                <a:ext cx="267308" cy="1233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" name="Google Shape;275;p6">
                <a:extLst>
                  <a:ext uri="{FF2B5EF4-FFF2-40B4-BE49-F238E27FC236}">
                    <a16:creationId xmlns:a16="http://schemas.microsoft.com/office/drawing/2014/main" id="{B3A39237-B6BA-4819-9A53-750A8DB006A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306213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276;p6">
                <a:extLst>
                  <a:ext uri="{FF2B5EF4-FFF2-40B4-BE49-F238E27FC236}">
                    <a16:creationId xmlns:a16="http://schemas.microsoft.com/office/drawing/2014/main" id="{7BF0F149-6334-4FB0-AB1C-32DCD13E5DC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431296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9" name="Google Shape;277;p6">
              <a:extLst>
                <a:ext uri="{FF2B5EF4-FFF2-40B4-BE49-F238E27FC236}">
                  <a16:creationId xmlns:a16="http://schemas.microsoft.com/office/drawing/2014/main" id="{582F9979-D91F-4983-A2A3-EB27DCED6161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 rot="8152264" flipH="1">
              <a:off x="421143" y="963662"/>
              <a:ext cx="304204" cy="300197"/>
              <a:chOff x="-75084" y="-77417"/>
              <a:chExt cx="304193" cy="300186"/>
            </a:xfrm>
          </p:grpSpPr>
          <p:sp>
            <p:nvSpPr>
              <p:cNvPr id="163" name="Google Shape;278;p6">
                <a:extLst>
                  <a:ext uri="{FF2B5EF4-FFF2-40B4-BE49-F238E27FC236}">
                    <a16:creationId xmlns:a16="http://schemas.microsoft.com/office/drawing/2014/main" id="{90CB0876-28B0-4A18-A126-88BB928659C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8135327">
                <a:off x="-44717" y="21583"/>
                <a:ext cx="268361" cy="125164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279;p6">
                <a:extLst>
                  <a:ext uri="{FF2B5EF4-FFF2-40B4-BE49-F238E27FC236}">
                    <a16:creationId xmlns:a16="http://schemas.microsoft.com/office/drawing/2014/main" id="{0E97F8A0-B400-438B-BDE1-3D17B676984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-75084" y="8955"/>
                <a:ext cx="78000" cy="7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280;p6">
                <a:extLst>
                  <a:ext uri="{FF2B5EF4-FFF2-40B4-BE49-F238E27FC236}">
                    <a16:creationId xmlns:a16="http://schemas.microsoft.com/office/drawing/2014/main" id="{B4B5B8D5-C51F-4E33-8F75-B6E467CE0C5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811" y="-77417"/>
                <a:ext cx="78000" cy="7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0" name="Google Shape;281;p6">
              <a:extLst>
                <a:ext uri="{FF2B5EF4-FFF2-40B4-BE49-F238E27FC236}">
                  <a16:creationId xmlns:a16="http://schemas.microsoft.com/office/drawing/2014/main" id="{9AC71180-15FB-44FD-8B25-D98122B4BCC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07400" y="1259476"/>
              <a:ext cx="575700" cy="432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282;p6">
              <a:extLst>
                <a:ext uri="{FF2B5EF4-FFF2-40B4-BE49-F238E27FC236}">
                  <a16:creationId xmlns:a16="http://schemas.microsoft.com/office/drawing/2014/main" id="{18E0FF19-4283-4A3C-827E-B09E3B51656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1880" y="495692"/>
              <a:ext cx="1368600" cy="58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fr-FR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 U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283;p6">
              <a:extLst>
                <a:ext uri="{FF2B5EF4-FFF2-40B4-BE49-F238E27FC236}">
                  <a16:creationId xmlns:a16="http://schemas.microsoft.com/office/drawing/2014/main" id="{51DE2EAB-21FF-4625-B45C-80B9F95856A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1678">
              <a:off x="103401" y="1180611"/>
              <a:ext cx="215877" cy="43068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5" name="Google Shape;284;p6">
            <a:extLst>
              <a:ext uri="{FF2B5EF4-FFF2-40B4-BE49-F238E27FC236}">
                <a16:creationId xmlns:a16="http://schemas.microsoft.com/office/drawing/2014/main" id="{FD0C3AFD-6290-455E-89C8-42063FC643B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124408" y="5295777"/>
            <a:ext cx="1217775" cy="1025306"/>
            <a:chOff x="-9152" y="-3035"/>
            <a:chExt cx="1773194" cy="1492493"/>
          </a:xfrm>
        </p:grpSpPr>
        <p:grpSp>
          <p:nvGrpSpPr>
            <p:cNvPr id="216" name="Google Shape;285;p6">
              <a:extLst>
                <a:ext uri="{FF2B5EF4-FFF2-40B4-BE49-F238E27FC236}">
                  <a16:creationId xmlns:a16="http://schemas.microsoft.com/office/drawing/2014/main" id="{5E955297-3498-40A6-B60C-2D65E4358787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0649" y="-3035"/>
              <a:ext cx="1753393" cy="1231370"/>
              <a:chOff x="-269709" y="-3057"/>
              <a:chExt cx="1753393" cy="1231370"/>
            </a:xfrm>
          </p:grpSpPr>
          <p:grpSp>
            <p:nvGrpSpPr>
              <p:cNvPr id="223" name="Google Shape;286;p6">
                <a:extLst>
                  <a:ext uri="{FF2B5EF4-FFF2-40B4-BE49-F238E27FC236}">
                    <a16:creationId xmlns:a16="http://schemas.microsoft.com/office/drawing/2014/main" id="{9C5E73B1-2158-41F9-B2BC-25CF349EC44D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269685" y="-3056"/>
                <a:ext cx="517024" cy="523752"/>
                <a:chOff x="-269956" y="-3057"/>
                <a:chExt cx="517543" cy="523910"/>
              </a:xfrm>
            </p:grpSpPr>
            <p:grpSp>
              <p:nvGrpSpPr>
                <p:cNvPr id="268" name="Google Shape;287;p6">
                  <a:extLst>
                    <a:ext uri="{FF2B5EF4-FFF2-40B4-BE49-F238E27FC236}">
                      <a16:creationId xmlns:a16="http://schemas.microsoft.com/office/drawing/2014/main" id="{A29DA5F3-2348-4B51-800C-B6749BAC8D31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10800000">
                  <a:off x="-269956" y="-22"/>
                  <a:ext cx="517543" cy="520875"/>
                  <a:chOff x="280653" y="0"/>
                  <a:chExt cx="517543" cy="520875"/>
                </a:xfrm>
              </p:grpSpPr>
              <p:grpSp>
                <p:nvGrpSpPr>
                  <p:cNvPr id="270" name="Google Shape;288;p6">
                    <a:extLst>
                      <a:ext uri="{FF2B5EF4-FFF2-40B4-BE49-F238E27FC236}">
                        <a16:creationId xmlns:a16="http://schemas.microsoft.com/office/drawing/2014/main" id="{33ED0509-24CD-4B39-8CE1-B20BE68DECC2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>
                    <a:off x="280653" y="0"/>
                    <a:ext cx="304190" cy="300185"/>
                    <a:chOff x="280653" y="0"/>
                    <a:chExt cx="304190" cy="300185"/>
                  </a:xfrm>
                </p:grpSpPr>
                <p:sp>
                  <p:nvSpPr>
                    <p:cNvPr id="279" name="Google Shape;289;p6">
                      <a:extLst>
                        <a:ext uri="{FF2B5EF4-FFF2-40B4-BE49-F238E27FC236}">
                          <a16:creationId xmlns:a16="http://schemas.microsoft.com/office/drawing/2014/main" id="{4EAA35BE-8AA1-4BE8-941A-B265078B7F0A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11017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80" name="Google Shape;290;p6">
                      <a:extLst>
                        <a:ext uri="{FF2B5EF4-FFF2-40B4-BE49-F238E27FC236}">
                          <a16:creationId xmlns:a16="http://schemas.microsoft.com/office/drawing/2014/main" id="{BE529740-F464-4A30-BEF6-5131480AF9DA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280653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81" name="Google Shape;291;p6">
                      <a:extLst>
                        <a:ext uri="{FF2B5EF4-FFF2-40B4-BE49-F238E27FC236}">
                          <a16:creationId xmlns:a16="http://schemas.microsoft.com/office/drawing/2014/main" id="{11F3F14A-95B9-4DFD-9710-4D336BCA3D47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369559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271" name="Google Shape;292;p6">
                    <a:extLst>
                      <a:ext uri="{FF2B5EF4-FFF2-40B4-BE49-F238E27FC236}">
                        <a16:creationId xmlns:a16="http://schemas.microsoft.com/office/drawing/2014/main" id="{EFF6B146-C036-49EB-91B0-A6F2833269F8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5400000">
                    <a:off x="496161" y="99012"/>
                    <a:ext cx="303874" cy="300196"/>
                    <a:chOff x="12" y="-280653"/>
                    <a:chExt cx="304178" cy="300196"/>
                  </a:xfrm>
                </p:grpSpPr>
                <p:sp>
                  <p:nvSpPr>
                    <p:cNvPr id="276" name="Google Shape;293;p6">
                      <a:extLst>
                        <a:ext uri="{FF2B5EF4-FFF2-40B4-BE49-F238E27FC236}">
                          <a16:creationId xmlns:a16="http://schemas.microsoft.com/office/drawing/2014/main" id="{14182813-401B-4298-8DD2-1DE213CDB133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-181643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77" name="Google Shape;294;p6">
                      <a:extLst>
                        <a:ext uri="{FF2B5EF4-FFF2-40B4-BE49-F238E27FC236}">
                          <a16:creationId xmlns:a16="http://schemas.microsoft.com/office/drawing/2014/main" id="{61367FA5-DC71-4EF6-A33C-74902E862AF8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12" y="-194298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78" name="Google Shape;295;p6">
                      <a:extLst>
                        <a:ext uri="{FF2B5EF4-FFF2-40B4-BE49-F238E27FC236}">
                          <a16:creationId xmlns:a16="http://schemas.microsoft.com/office/drawing/2014/main" id="{1B0A84AA-5503-488A-B83C-D8DCB17F370A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-280653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272" name="Google Shape;296;p6">
                    <a:extLst>
                      <a:ext uri="{FF2B5EF4-FFF2-40B4-BE49-F238E27FC236}">
                        <a16:creationId xmlns:a16="http://schemas.microsoft.com/office/drawing/2014/main" id="{C7B77475-8490-4745-9E10-54E6168D5074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-5400000">
                    <a:off x="374711" y="218696"/>
                    <a:ext cx="304182" cy="300175"/>
                    <a:chOff x="-3" y="280658"/>
                    <a:chExt cx="304182" cy="300175"/>
                  </a:xfrm>
                </p:grpSpPr>
                <p:sp>
                  <p:nvSpPr>
                    <p:cNvPr id="273" name="Google Shape;297;p6">
                      <a:extLst>
                        <a:ext uri="{FF2B5EF4-FFF2-40B4-BE49-F238E27FC236}">
                          <a16:creationId xmlns:a16="http://schemas.microsoft.com/office/drawing/2014/main" id="{3ED824A4-77B8-4D04-A6B7-D61B2DC7B157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53" y="379647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74" name="Google Shape;298;p6">
                      <a:extLst>
                        <a:ext uri="{FF2B5EF4-FFF2-40B4-BE49-F238E27FC236}">
                          <a16:creationId xmlns:a16="http://schemas.microsoft.com/office/drawing/2014/main" id="{EB12488E-BB9B-4425-A3F9-D5FF16B11843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-3" y="367008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75" name="Google Shape;299;p6">
                      <a:extLst>
                        <a:ext uri="{FF2B5EF4-FFF2-40B4-BE49-F238E27FC236}">
                          <a16:creationId xmlns:a16="http://schemas.microsoft.com/office/drawing/2014/main" id="{5D1E8E61-EFFC-4F74-868C-0647EE3B033B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280658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sp>
              <p:nvSpPr>
                <p:cNvPr id="269" name="Google Shape;300;p6">
                  <a:extLst>
                    <a:ext uri="{FF2B5EF4-FFF2-40B4-BE49-F238E27FC236}">
                      <a16:creationId xmlns:a16="http://schemas.microsoft.com/office/drawing/2014/main" id="{FD5E0853-6B27-48F8-A8C8-DE4ABFCA4855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2667569">
                  <a:off x="-280675" y="54781"/>
                  <a:ext cx="179896" cy="36065"/>
                </a:xfrm>
                <a:prstGeom prst="rect">
                  <a:avLst/>
                </a:prstGeom>
                <a:noFill/>
                <a:ln w="12700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4" name="Google Shape;301;p6">
                <a:extLst>
                  <a:ext uri="{FF2B5EF4-FFF2-40B4-BE49-F238E27FC236}">
                    <a16:creationId xmlns:a16="http://schemas.microsoft.com/office/drawing/2014/main" id="{A9EB3040-9E7D-4600-9EF6-C785BB976050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flipH="1">
                <a:off x="966159" y="-3057"/>
                <a:ext cx="517525" cy="523910"/>
                <a:chOff x="10715" y="-3057"/>
                <a:chExt cx="517526" cy="523910"/>
              </a:xfrm>
            </p:grpSpPr>
            <p:grpSp>
              <p:nvGrpSpPr>
                <p:cNvPr id="254" name="Google Shape;302;p6">
                  <a:extLst>
                    <a:ext uri="{FF2B5EF4-FFF2-40B4-BE49-F238E27FC236}">
                      <a16:creationId xmlns:a16="http://schemas.microsoft.com/office/drawing/2014/main" id="{3BB76EDA-0F4E-482B-8624-181D82A2F930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10800000">
                  <a:off x="10715" y="1"/>
                  <a:ext cx="517526" cy="520853"/>
                  <a:chOff x="0" y="0"/>
                  <a:chExt cx="517526" cy="520853"/>
                </a:xfrm>
              </p:grpSpPr>
              <p:grpSp>
                <p:nvGrpSpPr>
                  <p:cNvPr id="256" name="Google Shape;303;p6">
                    <a:extLst>
                      <a:ext uri="{FF2B5EF4-FFF2-40B4-BE49-F238E27FC236}">
                        <a16:creationId xmlns:a16="http://schemas.microsoft.com/office/drawing/2014/main" id="{4DB6C7A8-B39B-486A-870C-03F7D1EE3310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>
                    <a:off x="0" y="0"/>
                    <a:ext cx="304190" cy="300185"/>
                    <a:chOff x="0" y="0"/>
                    <a:chExt cx="304190" cy="300185"/>
                  </a:xfrm>
                </p:grpSpPr>
                <p:sp>
                  <p:nvSpPr>
                    <p:cNvPr id="265" name="Google Shape;304;p6">
                      <a:extLst>
                        <a:ext uri="{FF2B5EF4-FFF2-40B4-BE49-F238E27FC236}">
                          <a16:creationId xmlns:a16="http://schemas.microsoft.com/office/drawing/2014/main" id="{51AA2206-164E-4B46-97EB-8096DD058906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66" name="Google Shape;305;p6">
                      <a:extLst>
                        <a:ext uri="{FF2B5EF4-FFF2-40B4-BE49-F238E27FC236}">
                          <a16:creationId xmlns:a16="http://schemas.microsoft.com/office/drawing/2014/main" id="{B06BCD14-EC5C-408F-A47C-E6CAF1E7D8CC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67" name="Google Shape;306;p6">
                      <a:extLst>
                        <a:ext uri="{FF2B5EF4-FFF2-40B4-BE49-F238E27FC236}">
                          <a16:creationId xmlns:a16="http://schemas.microsoft.com/office/drawing/2014/main" id="{E5D83C2D-0D2E-4C77-9190-430B3A0D2AB4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257" name="Google Shape;307;p6">
                    <a:extLst>
                      <a:ext uri="{FF2B5EF4-FFF2-40B4-BE49-F238E27FC236}">
                        <a16:creationId xmlns:a16="http://schemas.microsoft.com/office/drawing/2014/main" id="{35870714-B5CF-481E-A111-6B92BC65D122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5400000">
                    <a:off x="215490" y="99005"/>
                    <a:ext cx="303886" cy="300185"/>
                    <a:chOff x="0" y="0"/>
                    <a:chExt cx="304190" cy="300185"/>
                  </a:xfrm>
                </p:grpSpPr>
                <p:sp>
                  <p:nvSpPr>
                    <p:cNvPr id="262" name="Google Shape;308;p6">
                      <a:extLst>
                        <a:ext uri="{FF2B5EF4-FFF2-40B4-BE49-F238E27FC236}">
                          <a16:creationId xmlns:a16="http://schemas.microsoft.com/office/drawing/2014/main" id="{809B0A04-1E0B-42BB-9FA1-4641CED311B7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63" name="Google Shape;309;p6">
                      <a:extLst>
                        <a:ext uri="{FF2B5EF4-FFF2-40B4-BE49-F238E27FC236}">
                          <a16:creationId xmlns:a16="http://schemas.microsoft.com/office/drawing/2014/main" id="{8A31DAC9-003C-46EF-8346-3AAC55A44814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64" name="Google Shape;310;p6">
                      <a:extLst>
                        <a:ext uri="{FF2B5EF4-FFF2-40B4-BE49-F238E27FC236}">
                          <a16:creationId xmlns:a16="http://schemas.microsoft.com/office/drawing/2014/main" id="{2C8F03BE-C8BA-4909-9FF8-BEE8854F024F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258" name="Google Shape;311;p6">
                    <a:extLst>
                      <a:ext uri="{FF2B5EF4-FFF2-40B4-BE49-F238E27FC236}">
                        <a16:creationId xmlns:a16="http://schemas.microsoft.com/office/drawing/2014/main" id="{C7BA78A1-1550-4F91-A6C8-389C7E543E47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-5400000">
                    <a:off x="94035" y="218665"/>
                    <a:ext cx="304190" cy="300185"/>
                    <a:chOff x="0" y="0"/>
                    <a:chExt cx="304190" cy="300185"/>
                  </a:xfrm>
                </p:grpSpPr>
                <p:sp>
                  <p:nvSpPr>
                    <p:cNvPr id="259" name="Google Shape;312;p6">
                      <a:extLst>
                        <a:ext uri="{FF2B5EF4-FFF2-40B4-BE49-F238E27FC236}">
                          <a16:creationId xmlns:a16="http://schemas.microsoft.com/office/drawing/2014/main" id="{49B701DB-461F-4197-8610-28C0FD9D9199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60" name="Google Shape;313;p6">
                      <a:extLst>
                        <a:ext uri="{FF2B5EF4-FFF2-40B4-BE49-F238E27FC236}">
                          <a16:creationId xmlns:a16="http://schemas.microsoft.com/office/drawing/2014/main" id="{C63F6E23-C08F-415F-B167-76964D024093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61" name="Google Shape;314;p6">
                      <a:extLst>
                        <a:ext uri="{FF2B5EF4-FFF2-40B4-BE49-F238E27FC236}">
                          <a16:creationId xmlns:a16="http://schemas.microsoft.com/office/drawing/2014/main" id="{F5BBD6F6-57A6-4DEC-A37C-D91F8B5823B3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sp>
              <p:nvSpPr>
                <p:cNvPr id="255" name="Google Shape;315;p6">
                  <a:extLst>
                    <a:ext uri="{FF2B5EF4-FFF2-40B4-BE49-F238E27FC236}">
                      <a16:creationId xmlns:a16="http://schemas.microsoft.com/office/drawing/2014/main" id="{5B30027E-DF83-42B2-88CA-ED4F122B8627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2667569">
                  <a:off x="-22" y="54781"/>
                  <a:ext cx="179896" cy="36065"/>
                </a:xfrm>
                <a:prstGeom prst="rect">
                  <a:avLst/>
                </a:prstGeom>
                <a:noFill/>
                <a:ln w="12700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5" name="Google Shape;316;p6">
                <a:extLst>
                  <a:ext uri="{FF2B5EF4-FFF2-40B4-BE49-F238E27FC236}">
                    <a16:creationId xmlns:a16="http://schemas.microsoft.com/office/drawing/2014/main" id="{9BA488D0-EA05-43B2-A1A8-6C4EB6E5342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flipH="1">
                <a:off x="-269709" y="707606"/>
                <a:ext cx="517022" cy="520707"/>
                <a:chOff x="280655" y="0"/>
                <a:chExt cx="517541" cy="520863"/>
              </a:xfrm>
            </p:grpSpPr>
            <p:grpSp>
              <p:nvGrpSpPr>
                <p:cNvPr id="242" name="Google Shape;317;p6">
                  <a:extLst>
                    <a:ext uri="{FF2B5EF4-FFF2-40B4-BE49-F238E27FC236}">
                      <a16:creationId xmlns:a16="http://schemas.microsoft.com/office/drawing/2014/main" id="{56EF539D-356A-468A-AAF3-399B5986BDF4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280655" y="0"/>
                  <a:ext cx="304194" cy="300185"/>
                  <a:chOff x="280655" y="0"/>
                  <a:chExt cx="304194" cy="300185"/>
                </a:xfrm>
              </p:grpSpPr>
              <p:sp>
                <p:nvSpPr>
                  <p:cNvPr id="251" name="Google Shape;318;p6">
                    <a:extLst>
                      <a:ext uri="{FF2B5EF4-FFF2-40B4-BE49-F238E27FC236}">
                        <a16:creationId xmlns:a16="http://schemas.microsoft.com/office/drawing/2014/main" id="{58E189F4-1EFF-403B-ACD4-CD2BC9560A07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11023" y="98999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2" name="Google Shape;319;p6">
                    <a:extLst>
                      <a:ext uri="{FF2B5EF4-FFF2-40B4-BE49-F238E27FC236}">
                        <a16:creationId xmlns:a16="http://schemas.microsoft.com/office/drawing/2014/main" id="{092158C0-CD1E-4584-9933-78DF5721546F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280655" y="8636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3" name="Google Shape;320;p6">
                    <a:extLst>
                      <a:ext uri="{FF2B5EF4-FFF2-40B4-BE49-F238E27FC236}">
                        <a16:creationId xmlns:a16="http://schemas.microsoft.com/office/drawing/2014/main" id="{E8FCD49D-6A03-45B7-9582-6263846995E5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369562" y="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43" name="Google Shape;321;p6">
                  <a:extLst>
                    <a:ext uri="{FF2B5EF4-FFF2-40B4-BE49-F238E27FC236}">
                      <a16:creationId xmlns:a16="http://schemas.microsoft.com/office/drawing/2014/main" id="{0520250A-E8FC-46F1-9395-6F1A855AB823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5400000">
                  <a:off x="496157" y="99021"/>
                  <a:ext cx="303890" cy="300188"/>
                  <a:chOff x="5" y="-280654"/>
                  <a:chExt cx="304194" cy="300188"/>
                </a:xfrm>
              </p:grpSpPr>
              <p:sp>
                <p:nvSpPr>
                  <p:cNvPr id="248" name="Google Shape;322;p6">
                    <a:extLst>
                      <a:ext uri="{FF2B5EF4-FFF2-40B4-BE49-F238E27FC236}">
                        <a16:creationId xmlns:a16="http://schemas.microsoft.com/office/drawing/2014/main" id="{212C4889-6EEA-4BF5-9595-D3E6389B2F78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0373" y="-181652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9" name="Google Shape;323;p6">
                    <a:extLst>
                      <a:ext uri="{FF2B5EF4-FFF2-40B4-BE49-F238E27FC236}">
                        <a16:creationId xmlns:a16="http://schemas.microsoft.com/office/drawing/2014/main" id="{0B406D1A-416F-49A9-9C7B-FBD7FEEA5AEE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5" y="-194294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0" name="Google Shape;324;p6">
                    <a:extLst>
                      <a:ext uri="{FF2B5EF4-FFF2-40B4-BE49-F238E27FC236}">
                        <a16:creationId xmlns:a16="http://schemas.microsoft.com/office/drawing/2014/main" id="{15404783-AC77-49F9-8596-8EB1FB530DB4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0" y="-280654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44" name="Google Shape;325;p6">
                  <a:extLst>
                    <a:ext uri="{FF2B5EF4-FFF2-40B4-BE49-F238E27FC236}">
                      <a16:creationId xmlns:a16="http://schemas.microsoft.com/office/drawing/2014/main" id="{FAC3B028-DA0F-4DA0-91D1-5013F4D392DF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-5400000">
                  <a:off x="376429" y="214398"/>
                  <a:ext cx="306734" cy="306195"/>
                  <a:chOff x="-3" y="280653"/>
                  <a:chExt cx="306734" cy="306195"/>
                </a:xfrm>
              </p:grpSpPr>
              <p:sp>
                <p:nvSpPr>
                  <p:cNvPr id="245" name="Google Shape;326;p6">
                    <a:extLst>
                      <a:ext uri="{FF2B5EF4-FFF2-40B4-BE49-F238E27FC236}">
                        <a16:creationId xmlns:a16="http://schemas.microsoft.com/office/drawing/2014/main" id="{33A0E201-4E00-4D60-895E-2D8EB725B420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2905" y="385662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6" name="Google Shape;327;p6">
                    <a:extLst>
                      <a:ext uri="{FF2B5EF4-FFF2-40B4-BE49-F238E27FC236}">
                        <a16:creationId xmlns:a16="http://schemas.microsoft.com/office/drawing/2014/main" id="{3575EF46-88E5-45C3-8562-ECAA1981D6CB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-3" y="367013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7" name="Google Shape;328;p6">
                    <a:extLst>
                      <a:ext uri="{FF2B5EF4-FFF2-40B4-BE49-F238E27FC236}">
                        <a16:creationId xmlns:a16="http://schemas.microsoft.com/office/drawing/2014/main" id="{93A465D6-E5DF-4E2F-85EF-085D97181AD9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3" y="280653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226" name="Google Shape;329;p6">
                <a:extLst>
                  <a:ext uri="{FF2B5EF4-FFF2-40B4-BE49-F238E27FC236}">
                    <a16:creationId xmlns:a16="http://schemas.microsoft.com/office/drawing/2014/main" id="{DB96A98E-7C0D-444C-84B9-015523879399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rot="10800000">
                <a:off x="966133" y="703295"/>
                <a:ext cx="517008" cy="523752"/>
                <a:chOff x="10715" y="-3057"/>
                <a:chExt cx="517526" cy="523910"/>
              </a:xfrm>
            </p:grpSpPr>
            <p:grpSp>
              <p:nvGrpSpPr>
                <p:cNvPr id="228" name="Google Shape;330;p6">
                  <a:extLst>
                    <a:ext uri="{FF2B5EF4-FFF2-40B4-BE49-F238E27FC236}">
                      <a16:creationId xmlns:a16="http://schemas.microsoft.com/office/drawing/2014/main" id="{4455E8F7-36FA-4342-91C4-54DF5CEC85E1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10800000">
                  <a:off x="10715" y="1"/>
                  <a:ext cx="517526" cy="520853"/>
                  <a:chOff x="0" y="0"/>
                  <a:chExt cx="517526" cy="520853"/>
                </a:xfrm>
              </p:grpSpPr>
              <p:grpSp>
                <p:nvGrpSpPr>
                  <p:cNvPr id="230" name="Google Shape;331;p6">
                    <a:extLst>
                      <a:ext uri="{FF2B5EF4-FFF2-40B4-BE49-F238E27FC236}">
                        <a16:creationId xmlns:a16="http://schemas.microsoft.com/office/drawing/2014/main" id="{B5ED1E6C-5664-4490-B7B6-6D3350FAFE1F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>
                    <a:off x="0" y="0"/>
                    <a:ext cx="304190" cy="300185"/>
                    <a:chOff x="0" y="0"/>
                    <a:chExt cx="304190" cy="300185"/>
                  </a:xfrm>
                </p:grpSpPr>
                <p:sp>
                  <p:nvSpPr>
                    <p:cNvPr id="239" name="Google Shape;332;p6">
                      <a:extLst>
                        <a:ext uri="{FF2B5EF4-FFF2-40B4-BE49-F238E27FC236}">
                          <a16:creationId xmlns:a16="http://schemas.microsoft.com/office/drawing/2014/main" id="{2B6327E8-8B34-4635-AF0E-69EF45D200A6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40" name="Google Shape;333;p6">
                      <a:extLst>
                        <a:ext uri="{FF2B5EF4-FFF2-40B4-BE49-F238E27FC236}">
                          <a16:creationId xmlns:a16="http://schemas.microsoft.com/office/drawing/2014/main" id="{8EAA9B07-A332-42F7-9A74-1F4D83FF4A36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41" name="Google Shape;334;p6">
                      <a:extLst>
                        <a:ext uri="{FF2B5EF4-FFF2-40B4-BE49-F238E27FC236}">
                          <a16:creationId xmlns:a16="http://schemas.microsoft.com/office/drawing/2014/main" id="{8168CF89-DD73-4645-9DBA-6A6449CEDCAF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231" name="Google Shape;335;p6">
                    <a:extLst>
                      <a:ext uri="{FF2B5EF4-FFF2-40B4-BE49-F238E27FC236}">
                        <a16:creationId xmlns:a16="http://schemas.microsoft.com/office/drawing/2014/main" id="{0F554D96-F4C9-41B3-B6C6-2F6640DFECB8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5400000">
                    <a:off x="215490" y="99005"/>
                    <a:ext cx="303886" cy="300185"/>
                    <a:chOff x="0" y="0"/>
                    <a:chExt cx="304190" cy="300185"/>
                  </a:xfrm>
                </p:grpSpPr>
                <p:sp>
                  <p:nvSpPr>
                    <p:cNvPr id="236" name="Google Shape;336;p6">
                      <a:extLst>
                        <a:ext uri="{FF2B5EF4-FFF2-40B4-BE49-F238E27FC236}">
                          <a16:creationId xmlns:a16="http://schemas.microsoft.com/office/drawing/2014/main" id="{46B24A37-5B61-457F-84BB-8D86EB333FA9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37" name="Google Shape;337;p6">
                      <a:extLst>
                        <a:ext uri="{FF2B5EF4-FFF2-40B4-BE49-F238E27FC236}">
                          <a16:creationId xmlns:a16="http://schemas.microsoft.com/office/drawing/2014/main" id="{887543C5-FF9C-4FDE-B352-374F283A1003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38" name="Google Shape;338;p6">
                      <a:extLst>
                        <a:ext uri="{FF2B5EF4-FFF2-40B4-BE49-F238E27FC236}">
                          <a16:creationId xmlns:a16="http://schemas.microsoft.com/office/drawing/2014/main" id="{EBB50A48-8C38-43A5-8962-4DE18F9666A6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232" name="Google Shape;339;p6">
                    <a:extLst>
                      <a:ext uri="{FF2B5EF4-FFF2-40B4-BE49-F238E27FC236}">
                        <a16:creationId xmlns:a16="http://schemas.microsoft.com/office/drawing/2014/main" id="{43EB0433-C4E4-4FB9-917C-4B382C1D43D2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-5400000">
                    <a:off x="94035" y="218665"/>
                    <a:ext cx="304190" cy="300185"/>
                    <a:chOff x="0" y="0"/>
                    <a:chExt cx="304190" cy="300185"/>
                  </a:xfrm>
                </p:grpSpPr>
                <p:sp>
                  <p:nvSpPr>
                    <p:cNvPr id="233" name="Google Shape;340;p6">
                      <a:extLst>
                        <a:ext uri="{FF2B5EF4-FFF2-40B4-BE49-F238E27FC236}">
                          <a16:creationId xmlns:a16="http://schemas.microsoft.com/office/drawing/2014/main" id="{B4BBED39-C478-41E4-98AC-2DBDAB7A4BB1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34" name="Google Shape;341;p6">
                      <a:extLst>
                        <a:ext uri="{FF2B5EF4-FFF2-40B4-BE49-F238E27FC236}">
                          <a16:creationId xmlns:a16="http://schemas.microsoft.com/office/drawing/2014/main" id="{FF5C6D9A-DDAB-4053-AA8A-739B2EAB8571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35" name="Google Shape;342;p6">
                      <a:extLst>
                        <a:ext uri="{FF2B5EF4-FFF2-40B4-BE49-F238E27FC236}">
                          <a16:creationId xmlns:a16="http://schemas.microsoft.com/office/drawing/2014/main" id="{953E794F-1E91-4582-847D-84C325F249CD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sp>
              <p:nvSpPr>
                <p:cNvPr id="229" name="Google Shape;343;p6">
                  <a:extLst>
                    <a:ext uri="{FF2B5EF4-FFF2-40B4-BE49-F238E27FC236}">
                      <a16:creationId xmlns:a16="http://schemas.microsoft.com/office/drawing/2014/main" id="{D6884654-FC1D-44DE-8DB9-35839849B41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2667569">
                  <a:off x="-22" y="54781"/>
                  <a:ext cx="179896" cy="36065"/>
                </a:xfrm>
                <a:prstGeom prst="rect">
                  <a:avLst/>
                </a:prstGeom>
                <a:noFill/>
                <a:ln w="12700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27" name="Google Shape;344;p6">
                <a:extLst>
                  <a:ext uri="{FF2B5EF4-FFF2-40B4-BE49-F238E27FC236}">
                    <a16:creationId xmlns:a16="http://schemas.microsoft.com/office/drawing/2014/main" id="{AC4136ED-40FA-4D3F-A1C2-29B041CEBB1E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2430" y="304178"/>
                <a:ext cx="962700" cy="59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r>
                  <a:rPr lang="fr-FR" sz="11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En îlots</a:t>
                </a:r>
                <a:endParaRPr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r>
                  <a:rPr lang="fr-FR" sz="11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 </a:t>
                </a:r>
                <a:endParaRPr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7" name="Google Shape;345;p6">
              <a:extLst>
                <a:ext uri="{FF2B5EF4-FFF2-40B4-BE49-F238E27FC236}">
                  <a16:creationId xmlns:a16="http://schemas.microsoft.com/office/drawing/2014/main" id="{5802EFAB-2190-4F10-8D9E-9DB0B4318A84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9152" y="1061975"/>
              <a:ext cx="1533610" cy="427483"/>
              <a:chOff x="-354361" y="-159996"/>
              <a:chExt cx="1533610" cy="427483"/>
            </a:xfrm>
          </p:grpSpPr>
          <p:sp>
            <p:nvSpPr>
              <p:cNvPr id="218" name="Google Shape;346;p6">
                <a:extLst>
                  <a:ext uri="{FF2B5EF4-FFF2-40B4-BE49-F238E27FC236}">
                    <a16:creationId xmlns:a16="http://schemas.microsoft.com/office/drawing/2014/main" id="{571D8045-32A9-44E2-91B8-A5487042AF2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19227" flipH="1">
                <a:off x="336491" y="-50"/>
                <a:ext cx="268204" cy="125101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347;p6">
                <a:extLst>
                  <a:ext uri="{FF2B5EF4-FFF2-40B4-BE49-F238E27FC236}">
                    <a16:creationId xmlns:a16="http://schemas.microsoft.com/office/drawing/2014/main" id="{42C3F8C9-43BE-44FD-9E24-F059C29E5B5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8147089" flipH="1">
                <a:off x="366556" y="138063"/>
                <a:ext cx="77435" cy="7743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348;p6">
                <a:extLst>
                  <a:ext uri="{FF2B5EF4-FFF2-40B4-BE49-F238E27FC236}">
                    <a16:creationId xmlns:a16="http://schemas.microsoft.com/office/drawing/2014/main" id="{B48C5810-3445-4C45-AC15-7BD59791B4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8147089" flipH="1">
                <a:off x="487325" y="138063"/>
                <a:ext cx="77435" cy="7743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349;p6">
                <a:extLst>
                  <a:ext uri="{FF2B5EF4-FFF2-40B4-BE49-F238E27FC236}">
                    <a16:creationId xmlns:a16="http://schemas.microsoft.com/office/drawing/2014/main" id="{54F1CFBD-6E12-41BF-A83A-83253A117AD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03849" y="224287"/>
                <a:ext cx="575400" cy="43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350;p6">
                <a:extLst>
                  <a:ext uri="{FF2B5EF4-FFF2-40B4-BE49-F238E27FC236}">
                    <a16:creationId xmlns:a16="http://schemas.microsoft.com/office/drawing/2014/main" id="{058372CF-47E2-4469-83EF-10566CF1084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72985">
                <a:off x="-370210" y="-90464"/>
                <a:ext cx="215957" cy="43277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82" name="Google Shape;351;p6">
            <a:extLst>
              <a:ext uri="{FF2B5EF4-FFF2-40B4-BE49-F238E27FC236}">
                <a16:creationId xmlns:a16="http://schemas.microsoft.com/office/drawing/2014/main" id="{7037542C-E8D1-4356-83CC-8A2A166D3F4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977162" y="5304825"/>
            <a:ext cx="1005855" cy="1007210"/>
            <a:chOff x="-16193" y="-16136"/>
            <a:chExt cx="1311533" cy="1313431"/>
          </a:xfrm>
        </p:grpSpPr>
        <p:grpSp>
          <p:nvGrpSpPr>
            <p:cNvPr id="283" name="Google Shape;352;p6">
              <a:extLst>
                <a:ext uri="{FF2B5EF4-FFF2-40B4-BE49-F238E27FC236}">
                  <a16:creationId xmlns:a16="http://schemas.microsoft.com/office/drawing/2014/main" id="{001643D9-1E5F-4EBB-A80A-5FF2DABCD83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 rot="5400000">
              <a:off x="767141" y="516852"/>
              <a:ext cx="824554" cy="231843"/>
              <a:chOff x="-483" y="-16192"/>
              <a:chExt cx="824636" cy="232168"/>
            </a:xfrm>
          </p:grpSpPr>
          <p:sp>
            <p:nvSpPr>
              <p:cNvPr id="323" name="Google Shape;353;p6">
                <a:extLst>
                  <a:ext uri="{FF2B5EF4-FFF2-40B4-BE49-F238E27FC236}">
                    <a16:creationId xmlns:a16="http://schemas.microsoft.com/office/drawing/2014/main" id="{F6652F69-0A44-4958-9668-C3362108504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3083">
                <a:off x="0" y="90425"/>
                <a:ext cx="268208" cy="1245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" name="Google Shape;354;p6">
                <a:extLst>
                  <a:ext uri="{FF2B5EF4-FFF2-40B4-BE49-F238E27FC236}">
                    <a16:creationId xmlns:a16="http://schemas.microsoft.com/office/drawing/2014/main" id="{B28AA606-7796-4ED8-9BDF-47BA90EC40F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700000">
                <a:off x="30158" y="69"/>
                <a:ext cx="78065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5" name="Google Shape;355;p6">
                <a:extLst>
                  <a:ext uri="{FF2B5EF4-FFF2-40B4-BE49-F238E27FC236}">
                    <a16:creationId xmlns:a16="http://schemas.microsoft.com/office/drawing/2014/main" id="{F0AECA1E-C386-4386-BA06-B13FB86193C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700000">
                <a:off x="155241" y="69"/>
                <a:ext cx="78065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" name="Google Shape;356;p6">
                <a:extLst>
                  <a:ext uri="{FF2B5EF4-FFF2-40B4-BE49-F238E27FC236}">
                    <a16:creationId xmlns:a16="http://schemas.microsoft.com/office/drawing/2014/main" id="{97562C9E-4013-457C-9EA9-5ED3BFFEEBD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3053">
                <a:off x="276039" y="90464"/>
                <a:ext cx="267908" cy="1239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" name="Google Shape;357;p6">
                <a:extLst>
                  <a:ext uri="{FF2B5EF4-FFF2-40B4-BE49-F238E27FC236}">
                    <a16:creationId xmlns:a16="http://schemas.microsoft.com/office/drawing/2014/main" id="{07D295D6-3B78-4BFC-A447-DDB93638B50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700000">
                <a:off x="306203" y="69"/>
                <a:ext cx="78065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" name="Google Shape;358;p6">
                <a:extLst>
                  <a:ext uri="{FF2B5EF4-FFF2-40B4-BE49-F238E27FC236}">
                    <a16:creationId xmlns:a16="http://schemas.microsoft.com/office/drawing/2014/main" id="{85689EB8-E90D-45AE-8FE4-1A31FBC7D86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700000">
                <a:off x="431286" y="69"/>
                <a:ext cx="78065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" name="Google Shape;359;p6">
                <a:extLst>
                  <a:ext uri="{FF2B5EF4-FFF2-40B4-BE49-F238E27FC236}">
                    <a16:creationId xmlns:a16="http://schemas.microsoft.com/office/drawing/2014/main" id="{D3786AB8-D119-4294-AB18-CCEC4DD03FB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2992">
                <a:off x="556362" y="90461"/>
                <a:ext cx="267308" cy="1239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" name="Google Shape;360;p6">
                <a:extLst>
                  <a:ext uri="{FF2B5EF4-FFF2-40B4-BE49-F238E27FC236}">
                    <a16:creationId xmlns:a16="http://schemas.microsoft.com/office/drawing/2014/main" id="{846F03A6-157C-4D27-9CE6-09EB8970D7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586637" y="-8"/>
                <a:ext cx="77428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" name="Google Shape;361;p6">
                <a:extLst>
                  <a:ext uri="{FF2B5EF4-FFF2-40B4-BE49-F238E27FC236}">
                    <a16:creationId xmlns:a16="http://schemas.microsoft.com/office/drawing/2014/main" id="{89F3D11D-C3E3-4463-92E3-CA4A949AA40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711720" y="-8"/>
                <a:ext cx="77428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4" name="Google Shape;362;p6">
              <a:extLst>
                <a:ext uri="{FF2B5EF4-FFF2-40B4-BE49-F238E27FC236}">
                  <a16:creationId xmlns:a16="http://schemas.microsoft.com/office/drawing/2014/main" id="{C01E77EA-8067-4EE0-9FB6-A880C05923A3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 rot="-5400000" flipH="1">
              <a:off x="-312427" y="517012"/>
              <a:ext cx="824636" cy="232168"/>
              <a:chOff x="-483" y="-16192"/>
              <a:chExt cx="824636" cy="232168"/>
            </a:xfrm>
          </p:grpSpPr>
          <p:sp>
            <p:nvSpPr>
              <p:cNvPr id="314" name="Google Shape;363;p6">
                <a:extLst>
                  <a:ext uri="{FF2B5EF4-FFF2-40B4-BE49-F238E27FC236}">
                    <a16:creationId xmlns:a16="http://schemas.microsoft.com/office/drawing/2014/main" id="{22F15953-9DB1-41CF-A245-A87817FD111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3083">
                <a:off x="0" y="90425"/>
                <a:ext cx="268208" cy="1245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" name="Google Shape;364;p6">
                <a:extLst>
                  <a:ext uri="{FF2B5EF4-FFF2-40B4-BE49-F238E27FC236}">
                    <a16:creationId xmlns:a16="http://schemas.microsoft.com/office/drawing/2014/main" id="{C4C9384D-77BE-4059-80F6-54BDE109AB9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700000">
                <a:off x="30158" y="69"/>
                <a:ext cx="78065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" name="Google Shape;365;p6">
                <a:extLst>
                  <a:ext uri="{FF2B5EF4-FFF2-40B4-BE49-F238E27FC236}">
                    <a16:creationId xmlns:a16="http://schemas.microsoft.com/office/drawing/2014/main" id="{98C4F959-F9A3-4C2B-B91A-212F34C04AC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700000">
                <a:off x="155241" y="69"/>
                <a:ext cx="78065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" name="Google Shape;366;p6">
                <a:extLst>
                  <a:ext uri="{FF2B5EF4-FFF2-40B4-BE49-F238E27FC236}">
                    <a16:creationId xmlns:a16="http://schemas.microsoft.com/office/drawing/2014/main" id="{1940809F-60EC-40F6-8396-E58BF048311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3053">
                <a:off x="276039" y="90464"/>
                <a:ext cx="267908" cy="1239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" name="Google Shape;367;p6">
                <a:extLst>
                  <a:ext uri="{FF2B5EF4-FFF2-40B4-BE49-F238E27FC236}">
                    <a16:creationId xmlns:a16="http://schemas.microsoft.com/office/drawing/2014/main" id="{75DF809C-37D6-4275-BC83-A1337ADB154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700000">
                <a:off x="306203" y="69"/>
                <a:ext cx="78065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368;p6">
                <a:extLst>
                  <a:ext uri="{FF2B5EF4-FFF2-40B4-BE49-F238E27FC236}">
                    <a16:creationId xmlns:a16="http://schemas.microsoft.com/office/drawing/2014/main" id="{0719F489-1114-4F01-887A-637AD6085E0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700000">
                <a:off x="431286" y="69"/>
                <a:ext cx="78065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" name="Google Shape;369;p6">
                <a:extLst>
                  <a:ext uri="{FF2B5EF4-FFF2-40B4-BE49-F238E27FC236}">
                    <a16:creationId xmlns:a16="http://schemas.microsoft.com/office/drawing/2014/main" id="{36B91425-9A07-4261-A890-153A1394659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2992">
                <a:off x="556362" y="90461"/>
                <a:ext cx="267308" cy="1239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" name="Google Shape;370;p6">
                <a:extLst>
                  <a:ext uri="{FF2B5EF4-FFF2-40B4-BE49-F238E27FC236}">
                    <a16:creationId xmlns:a16="http://schemas.microsoft.com/office/drawing/2014/main" id="{62685CE8-757A-4017-9FDF-D5F3FB5F84F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586637" y="-8"/>
                <a:ext cx="77428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" name="Google Shape;371;p6">
                <a:extLst>
                  <a:ext uri="{FF2B5EF4-FFF2-40B4-BE49-F238E27FC236}">
                    <a16:creationId xmlns:a16="http://schemas.microsoft.com/office/drawing/2014/main" id="{F304A657-C905-4671-9720-A51C4503821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711720" y="-8"/>
                <a:ext cx="77428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5" name="Google Shape;372;p6">
              <a:extLst>
                <a:ext uri="{FF2B5EF4-FFF2-40B4-BE49-F238E27FC236}">
                  <a16:creationId xmlns:a16="http://schemas.microsoft.com/office/drawing/2014/main" id="{46CA4C2F-B922-4588-8240-8F94F275C2B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83897" y="1063580"/>
              <a:ext cx="1102016" cy="233714"/>
              <a:chOff x="-475" y="-1043"/>
              <a:chExt cx="1102016" cy="233714"/>
            </a:xfrm>
          </p:grpSpPr>
          <p:grpSp>
            <p:nvGrpSpPr>
              <p:cNvPr id="301" name="Google Shape;373;p6">
                <a:extLst>
                  <a:ext uri="{FF2B5EF4-FFF2-40B4-BE49-F238E27FC236}">
                    <a16:creationId xmlns:a16="http://schemas.microsoft.com/office/drawing/2014/main" id="{1B36CE60-D8D3-4159-97E0-45634FA25EFC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rot="10800000">
                <a:off x="-475" y="-1043"/>
                <a:ext cx="824554" cy="231843"/>
                <a:chOff x="-483" y="-16192"/>
                <a:chExt cx="824636" cy="232168"/>
              </a:xfrm>
            </p:grpSpPr>
            <p:sp>
              <p:nvSpPr>
                <p:cNvPr id="305" name="Google Shape;374;p6">
                  <a:extLst>
                    <a:ext uri="{FF2B5EF4-FFF2-40B4-BE49-F238E27FC236}">
                      <a16:creationId xmlns:a16="http://schemas.microsoft.com/office/drawing/2014/main" id="{18723CA2-2D5A-4748-AD6B-F9475CB86138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10773083">
                  <a:off x="0" y="90425"/>
                  <a:ext cx="268208" cy="12450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6" name="Google Shape;375;p6">
                  <a:extLst>
                    <a:ext uri="{FF2B5EF4-FFF2-40B4-BE49-F238E27FC236}">
                      <a16:creationId xmlns:a16="http://schemas.microsoft.com/office/drawing/2014/main" id="{9A55924B-020B-4009-B5EF-9AA15F955142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700000">
                  <a:off x="30158" y="69"/>
                  <a:ext cx="78065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7" name="Google Shape;376;p6">
                  <a:extLst>
                    <a:ext uri="{FF2B5EF4-FFF2-40B4-BE49-F238E27FC236}">
                      <a16:creationId xmlns:a16="http://schemas.microsoft.com/office/drawing/2014/main" id="{423642B7-26F6-4179-A29B-4CF1858D4630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700000">
                  <a:off x="155241" y="69"/>
                  <a:ext cx="78065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8" name="Google Shape;377;p6">
                  <a:extLst>
                    <a:ext uri="{FF2B5EF4-FFF2-40B4-BE49-F238E27FC236}">
                      <a16:creationId xmlns:a16="http://schemas.microsoft.com/office/drawing/2014/main" id="{4034ACF3-C29A-4F22-9B9F-6A6A929B77B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10773053">
                  <a:off x="276039" y="90464"/>
                  <a:ext cx="267908" cy="12390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9" name="Google Shape;378;p6">
                  <a:extLst>
                    <a:ext uri="{FF2B5EF4-FFF2-40B4-BE49-F238E27FC236}">
                      <a16:creationId xmlns:a16="http://schemas.microsoft.com/office/drawing/2014/main" id="{209ABCF8-CF19-4C69-BDB6-65FA726A6E22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700000">
                  <a:off x="306203" y="69"/>
                  <a:ext cx="78065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0" name="Google Shape;379;p6">
                  <a:extLst>
                    <a:ext uri="{FF2B5EF4-FFF2-40B4-BE49-F238E27FC236}">
                      <a16:creationId xmlns:a16="http://schemas.microsoft.com/office/drawing/2014/main" id="{39229F2B-3646-4F2B-93EC-036FA5EB1FA0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700000">
                  <a:off x="431286" y="69"/>
                  <a:ext cx="78065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1" name="Google Shape;380;p6">
                  <a:extLst>
                    <a:ext uri="{FF2B5EF4-FFF2-40B4-BE49-F238E27FC236}">
                      <a16:creationId xmlns:a16="http://schemas.microsoft.com/office/drawing/2014/main" id="{E0015DC5-77DB-4E5C-B85F-2250EED3300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10772992">
                  <a:off x="556362" y="90461"/>
                  <a:ext cx="267308" cy="12390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2" name="Google Shape;381;p6">
                  <a:extLst>
                    <a:ext uri="{FF2B5EF4-FFF2-40B4-BE49-F238E27FC236}">
                      <a16:creationId xmlns:a16="http://schemas.microsoft.com/office/drawing/2014/main" id="{CE9FB12B-138A-437A-9F4E-9A854BE37BD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582">
                  <a:off x="586637" y="-8"/>
                  <a:ext cx="77428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3" name="Google Shape;382;p6">
                  <a:extLst>
                    <a:ext uri="{FF2B5EF4-FFF2-40B4-BE49-F238E27FC236}">
                      <a16:creationId xmlns:a16="http://schemas.microsoft.com/office/drawing/2014/main" id="{6A8AB68A-DF11-4432-8AAD-AB7B061FF80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582">
                  <a:off x="711720" y="-8"/>
                  <a:ext cx="77428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02" name="Google Shape;383;p6">
                <a:extLst>
                  <a:ext uri="{FF2B5EF4-FFF2-40B4-BE49-F238E27FC236}">
                    <a16:creationId xmlns:a16="http://schemas.microsoft.com/office/drawing/2014/main" id="{22B3C120-419F-4209-AA3B-84EEBB3FE64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47">
                <a:off x="833152" y="2547"/>
                <a:ext cx="267908" cy="1239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" name="Google Shape;384;p6">
                <a:extLst>
                  <a:ext uri="{FF2B5EF4-FFF2-40B4-BE49-F238E27FC236}">
                    <a16:creationId xmlns:a16="http://schemas.microsoft.com/office/drawing/2014/main" id="{41867A38-A020-413A-B20B-D1B8EF45A5B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8109418">
                <a:off x="993207" y="139570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85;p6">
                <a:extLst>
                  <a:ext uri="{FF2B5EF4-FFF2-40B4-BE49-F238E27FC236}">
                    <a16:creationId xmlns:a16="http://schemas.microsoft.com/office/drawing/2014/main" id="{5EBE9F0C-53C0-4C71-BC6F-1A17D4A0AE1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8109418">
                <a:off x="868747" y="139570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6" name="Google Shape;386;p6">
              <a:extLst>
                <a:ext uri="{FF2B5EF4-FFF2-40B4-BE49-F238E27FC236}">
                  <a16:creationId xmlns:a16="http://schemas.microsoft.com/office/drawing/2014/main" id="{85FADF41-0DF6-4BFB-AE97-96935642289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 rot="10800000" flipH="1">
              <a:off x="90428" y="-16136"/>
              <a:ext cx="1102016" cy="233714"/>
              <a:chOff x="-475" y="-1043"/>
              <a:chExt cx="1102016" cy="233714"/>
            </a:xfrm>
          </p:grpSpPr>
          <p:grpSp>
            <p:nvGrpSpPr>
              <p:cNvPr id="288" name="Google Shape;387;p6">
                <a:extLst>
                  <a:ext uri="{FF2B5EF4-FFF2-40B4-BE49-F238E27FC236}">
                    <a16:creationId xmlns:a16="http://schemas.microsoft.com/office/drawing/2014/main" id="{65BE1E04-26AD-4C39-B75C-948844711017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rot="10800000">
                <a:off x="-475" y="-1043"/>
                <a:ext cx="824554" cy="231843"/>
                <a:chOff x="-483" y="-16192"/>
                <a:chExt cx="824636" cy="232168"/>
              </a:xfrm>
            </p:grpSpPr>
            <p:sp>
              <p:nvSpPr>
                <p:cNvPr id="292" name="Google Shape;388;p6">
                  <a:extLst>
                    <a:ext uri="{FF2B5EF4-FFF2-40B4-BE49-F238E27FC236}">
                      <a16:creationId xmlns:a16="http://schemas.microsoft.com/office/drawing/2014/main" id="{31A84C5C-F56D-4829-9278-3C8A9002F11F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10773083">
                  <a:off x="0" y="90425"/>
                  <a:ext cx="268208" cy="12450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3" name="Google Shape;389;p6">
                  <a:extLst>
                    <a:ext uri="{FF2B5EF4-FFF2-40B4-BE49-F238E27FC236}">
                      <a16:creationId xmlns:a16="http://schemas.microsoft.com/office/drawing/2014/main" id="{A08DFA6A-D544-4F92-8A05-7B3EF1C3FAC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700000">
                  <a:off x="30158" y="69"/>
                  <a:ext cx="78065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4" name="Google Shape;390;p6">
                  <a:extLst>
                    <a:ext uri="{FF2B5EF4-FFF2-40B4-BE49-F238E27FC236}">
                      <a16:creationId xmlns:a16="http://schemas.microsoft.com/office/drawing/2014/main" id="{AC9378E1-005C-4951-A37D-F1E920A492A9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700000">
                  <a:off x="155241" y="69"/>
                  <a:ext cx="78065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" name="Google Shape;391;p6">
                  <a:extLst>
                    <a:ext uri="{FF2B5EF4-FFF2-40B4-BE49-F238E27FC236}">
                      <a16:creationId xmlns:a16="http://schemas.microsoft.com/office/drawing/2014/main" id="{99D30882-6451-4737-A52D-E1E98B890022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10773053">
                  <a:off x="276039" y="90464"/>
                  <a:ext cx="267908" cy="12390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6" name="Google Shape;392;p6">
                  <a:extLst>
                    <a:ext uri="{FF2B5EF4-FFF2-40B4-BE49-F238E27FC236}">
                      <a16:creationId xmlns:a16="http://schemas.microsoft.com/office/drawing/2014/main" id="{0B99E5FA-B43E-4EC6-A8FB-DE7AF2FA7677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700000">
                  <a:off x="306203" y="69"/>
                  <a:ext cx="78065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" name="Google Shape;393;p6">
                  <a:extLst>
                    <a:ext uri="{FF2B5EF4-FFF2-40B4-BE49-F238E27FC236}">
                      <a16:creationId xmlns:a16="http://schemas.microsoft.com/office/drawing/2014/main" id="{C28372EF-C40D-41F9-B0E6-B8EDC8298DB9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700000">
                  <a:off x="431286" y="69"/>
                  <a:ext cx="78065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" name="Google Shape;394;p6">
                  <a:extLst>
                    <a:ext uri="{FF2B5EF4-FFF2-40B4-BE49-F238E27FC236}">
                      <a16:creationId xmlns:a16="http://schemas.microsoft.com/office/drawing/2014/main" id="{DC066259-D476-4B2D-81FB-24CAB2FE6F61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10772992">
                  <a:off x="556362" y="90461"/>
                  <a:ext cx="267308" cy="12390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" name="Google Shape;395;p6">
                  <a:extLst>
                    <a:ext uri="{FF2B5EF4-FFF2-40B4-BE49-F238E27FC236}">
                      <a16:creationId xmlns:a16="http://schemas.microsoft.com/office/drawing/2014/main" id="{794792D0-5509-452D-A0AA-5C75F6AA45F5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582">
                  <a:off x="586637" y="-8"/>
                  <a:ext cx="77428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" name="Google Shape;396;p6">
                  <a:extLst>
                    <a:ext uri="{FF2B5EF4-FFF2-40B4-BE49-F238E27FC236}">
                      <a16:creationId xmlns:a16="http://schemas.microsoft.com/office/drawing/2014/main" id="{D0C426D4-E68A-4A14-B188-87702FE5DE7E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582">
                  <a:off x="711720" y="-8"/>
                  <a:ext cx="77428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89" name="Google Shape;397;p6">
                <a:extLst>
                  <a:ext uri="{FF2B5EF4-FFF2-40B4-BE49-F238E27FC236}">
                    <a16:creationId xmlns:a16="http://schemas.microsoft.com/office/drawing/2014/main" id="{A1A46F21-BBF1-4386-889F-72A239E0B90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47">
                <a:off x="833152" y="2547"/>
                <a:ext cx="267908" cy="1239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398;p6">
                <a:extLst>
                  <a:ext uri="{FF2B5EF4-FFF2-40B4-BE49-F238E27FC236}">
                    <a16:creationId xmlns:a16="http://schemas.microsoft.com/office/drawing/2014/main" id="{DAED8F05-20D4-4449-8FD6-BB2CD3EFC3A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8109418">
                <a:off x="993207" y="139570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399;p6">
                <a:extLst>
                  <a:ext uri="{FF2B5EF4-FFF2-40B4-BE49-F238E27FC236}">
                    <a16:creationId xmlns:a16="http://schemas.microsoft.com/office/drawing/2014/main" id="{DBC2B037-75AC-43B1-9C7E-D067E5F700C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8109418">
                <a:off x="868747" y="139570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7" name="Google Shape;400;p6">
              <a:extLst>
                <a:ext uri="{FF2B5EF4-FFF2-40B4-BE49-F238E27FC236}">
                  <a16:creationId xmlns:a16="http://schemas.microsoft.com/office/drawing/2014/main" id="{82882A02-AA15-4ED9-9B12-D4B8EFE5865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9205" y="348805"/>
              <a:ext cx="958200" cy="56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fr-FR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 carré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fr-FR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2" name="Google Shape;401;p6">
            <a:extLst>
              <a:ext uri="{FF2B5EF4-FFF2-40B4-BE49-F238E27FC236}">
                <a16:creationId xmlns:a16="http://schemas.microsoft.com/office/drawing/2014/main" id="{8E0A5B7D-FCAE-4349-B3B6-3F862DFF189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51858" y="6392716"/>
            <a:ext cx="1152194" cy="1008828"/>
            <a:chOff x="-42" y="-87542"/>
            <a:chExt cx="1858751" cy="1628609"/>
          </a:xfrm>
        </p:grpSpPr>
        <p:grpSp>
          <p:nvGrpSpPr>
            <p:cNvPr id="333" name="Google Shape;402;p6">
              <a:extLst>
                <a:ext uri="{FF2B5EF4-FFF2-40B4-BE49-F238E27FC236}">
                  <a16:creationId xmlns:a16="http://schemas.microsoft.com/office/drawing/2014/main" id="{71E9CE81-0264-4CF5-A86B-26FAA1EEEB73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42" y="-87542"/>
              <a:ext cx="1858751" cy="1604747"/>
              <a:chOff x="-42" y="-87568"/>
              <a:chExt cx="1859309" cy="1605228"/>
            </a:xfrm>
          </p:grpSpPr>
          <p:grpSp>
            <p:nvGrpSpPr>
              <p:cNvPr id="336" name="Google Shape;403;p6">
                <a:extLst>
                  <a:ext uri="{FF2B5EF4-FFF2-40B4-BE49-F238E27FC236}">
                    <a16:creationId xmlns:a16="http://schemas.microsoft.com/office/drawing/2014/main" id="{C7BF4B5A-AFCB-40E4-B978-F9E6D5C687C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42" y="77159"/>
                <a:ext cx="1752701" cy="1440501"/>
                <a:chOff x="-269710" y="-18"/>
                <a:chExt cx="1752876" cy="1440645"/>
              </a:xfrm>
            </p:grpSpPr>
            <p:grpSp>
              <p:nvGrpSpPr>
                <p:cNvPr id="371" name="Google Shape;404;p6">
                  <a:extLst>
                    <a:ext uri="{FF2B5EF4-FFF2-40B4-BE49-F238E27FC236}">
                      <a16:creationId xmlns:a16="http://schemas.microsoft.com/office/drawing/2014/main" id="{D9B89B10-73FE-421B-8F19-5A3A042D4021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10800000">
                  <a:off x="-269710" y="-18"/>
                  <a:ext cx="421060" cy="423574"/>
                  <a:chOff x="376715" y="97173"/>
                  <a:chExt cx="421481" cy="423701"/>
                </a:xfrm>
              </p:grpSpPr>
              <p:grpSp>
                <p:nvGrpSpPr>
                  <p:cNvPr id="391" name="Google Shape;405;p6">
                    <a:extLst>
                      <a:ext uri="{FF2B5EF4-FFF2-40B4-BE49-F238E27FC236}">
                        <a16:creationId xmlns:a16="http://schemas.microsoft.com/office/drawing/2014/main" id="{EFC7C1CE-8AD4-4CD5-8E30-BECDE06EEF98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5400000">
                    <a:off x="496161" y="99012"/>
                    <a:ext cx="303874" cy="300196"/>
                    <a:chOff x="12" y="-280653"/>
                    <a:chExt cx="304178" cy="300196"/>
                  </a:xfrm>
                </p:grpSpPr>
                <p:sp>
                  <p:nvSpPr>
                    <p:cNvPr id="396" name="Google Shape;406;p6">
                      <a:extLst>
                        <a:ext uri="{FF2B5EF4-FFF2-40B4-BE49-F238E27FC236}">
                          <a16:creationId xmlns:a16="http://schemas.microsoft.com/office/drawing/2014/main" id="{6F3F544B-7AB8-42D7-A6C0-CA5E0F57586D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-181643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97" name="Google Shape;407;p6">
                      <a:extLst>
                        <a:ext uri="{FF2B5EF4-FFF2-40B4-BE49-F238E27FC236}">
                          <a16:creationId xmlns:a16="http://schemas.microsoft.com/office/drawing/2014/main" id="{E3BD659C-B736-4347-9637-D8A44679C46D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12" y="-194298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98" name="Google Shape;408;p6">
                      <a:extLst>
                        <a:ext uri="{FF2B5EF4-FFF2-40B4-BE49-F238E27FC236}">
                          <a16:creationId xmlns:a16="http://schemas.microsoft.com/office/drawing/2014/main" id="{5674C77C-07C0-45C5-A5D5-01CE9A2FD28F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-280653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392" name="Google Shape;409;p6">
                    <a:extLst>
                      <a:ext uri="{FF2B5EF4-FFF2-40B4-BE49-F238E27FC236}">
                        <a16:creationId xmlns:a16="http://schemas.microsoft.com/office/drawing/2014/main" id="{7C966C2A-597D-42DF-8D87-E6FD7E1F87B1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-5400000">
                    <a:off x="374711" y="218696"/>
                    <a:ext cx="304182" cy="300175"/>
                    <a:chOff x="-3" y="280658"/>
                    <a:chExt cx="304182" cy="300175"/>
                  </a:xfrm>
                </p:grpSpPr>
                <p:sp>
                  <p:nvSpPr>
                    <p:cNvPr id="393" name="Google Shape;410;p6">
                      <a:extLst>
                        <a:ext uri="{FF2B5EF4-FFF2-40B4-BE49-F238E27FC236}">
                          <a16:creationId xmlns:a16="http://schemas.microsoft.com/office/drawing/2014/main" id="{01B75ABD-FC6D-4549-9D96-614CE7F514E7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53" y="379647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94" name="Google Shape;411;p6">
                      <a:extLst>
                        <a:ext uri="{FF2B5EF4-FFF2-40B4-BE49-F238E27FC236}">
                          <a16:creationId xmlns:a16="http://schemas.microsoft.com/office/drawing/2014/main" id="{E5411337-87DF-4609-881F-8ABA733D3A3B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-3" y="367008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95" name="Google Shape;412;p6">
                      <a:extLst>
                        <a:ext uri="{FF2B5EF4-FFF2-40B4-BE49-F238E27FC236}">
                          <a16:creationId xmlns:a16="http://schemas.microsoft.com/office/drawing/2014/main" id="{F38323FC-74D3-4AD5-AC79-BC06C2D081CE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280658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372" name="Google Shape;413;p6">
                  <a:extLst>
                    <a:ext uri="{FF2B5EF4-FFF2-40B4-BE49-F238E27FC236}">
                      <a16:creationId xmlns:a16="http://schemas.microsoft.com/office/drawing/2014/main" id="{4F8F54D1-533F-4F5B-8D0A-2A9EF5B41CF0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flipH="1">
                  <a:off x="-269708" y="804747"/>
                  <a:ext cx="421076" cy="423565"/>
                  <a:chOff x="376699" y="97170"/>
                  <a:chExt cx="421498" cy="423693"/>
                </a:xfrm>
              </p:grpSpPr>
              <p:grpSp>
                <p:nvGrpSpPr>
                  <p:cNvPr id="383" name="Google Shape;414;p6">
                    <a:extLst>
                      <a:ext uri="{FF2B5EF4-FFF2-40B4-BE49-F238E27FC236}">
                        <a16:creationId xmlns:a16="http://schemas.microsoft.com/office/drawing/2014/main" id="{D320C5B4-49FC-43CE-8316-F99B7097F0D7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5400000">
                    <a:off x="496157" y="99021"/>
                    <a:ext cx="303890" cy="300188"/>
                    <a:chOff x="5" y="-280654"/>
                    <a:chExt cx="304194" cy="300188"/>
                  </a:xfrm>
                </p:grpSpPr>
                <p:sp>
                  <p:nvSpPr>
                    <p:cNvPr id="388" name="Google Shape;415;p6">
                      <a:extLst>
                        <a:ext uri="{FF2B5EF4-FFF2-40B4-BE49-F238E27FC236}">
                          <a16:creationId xmlns:a16="http://schemas.microsoft.com/office/drawing/2014/main" id="{028CC53C-FAA6-4350-86C6-E05860B7F9B5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73" y="-181652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89" name="Google Shape;416;p6">
                      <a:extLst>
                        <a:ext uri="{FF2B5EF4-FFF2-40B4-BE49-F238E27FC236}">
                          <a16:creationId xmlns:a16="http://schemas.microsoft.com/office/drawing/2014/main" id="{9EE97635-A60E-4A24-B582-17D10E00E53B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5" y="-194294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90" name="Google Shape;417;p6">
                      <a:extLst>
                        <a:ext uri="{FF2B5EF4-FFF2-40B4-BE49-F238E27FC236}">
                          <a16:creationId xmlns:a16="http://schemas.microsoft.com/office/drawing/2014/main" id="{40C7033C-1D06-458C-B985-6A8DC1C6F306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-280654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384" name="Google Shape;418;p6">
                    <a:extLst>
                      <a:ext uri="{FF2B5EF4-FFF2-40B4-BE49-F238E27FC236}">
                        <a16:creationId xmlns:a16="http://schemas.microsoft.com/office/drawing/2014/main" id="{15337815-5701-433A-B896-2EC245851E20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-5400000">
                    <a:off x="376429" y="214398"/>
                    <a:ext cx="306734" cy="306195"/>
                    <a:chOff x="-3" y="280653"/>
                    <a:chExt cx="306734" cy="306195"/>
                  </a:xfrm>
                </p:grpSpPr>
                <p:sp>
                  <p:nvSpPr>
                    <p:cNvPr id="385" name="Google Shape;419;p6">
                      <a:extLst>
                        <a:ext uri="{FF2B5EF4-FFF2-40B4-BE49-F238E27FC236}">
                          <a16:creationId xmlns:a16="http://schemas.microsoft.com/office/drawing/2014/main" id="{33BEDA90-5A0A-4233-9A02-58108AD014F9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2905" y="385662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86" name="Google Shape;420;p6">
                      <a:extLst>
                        <a:ext uri="{FF2B5EF4-FFF2-40B4-BE49-F238E27FC236}">
                          <a16:creationId xmlns:a16="http://schemas.microsoft.com/office/drawing/2014/main" id="{C820D21A-D447-4DFB-8051-10E30E4E2941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-3" y="367013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87" name="Google Shape;421;p6">
                      <a:extLst>
                        <a:ext uri="{FF2B5EF4-FFF2-40B4-BE49-F238E27FC236}">
                          <a16:creationId xmlns:a16="http://schemas.microsoft.com/office/drawing/2014/main" id="{90A4B358-53DB-44B7-8D76-72BFBD73BF87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3" y="280653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373" name="Google Shape;422;p6">
                  <a:extLst>
                    <a:ext uri="{FF2B5EF4-FFF2-40B4-BE49-F238E27FC236}">
                      <a16:creationId xmlns:a16="http://schemas.microsoft.com/office/drawing/2014/main" id="{C32E6269-54DB-4E79-BEF2-573263AD6D30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1062099" y="800418"/>
                  <a:ext cx="421066" cy="423571"/>
                  <a:chOff x="96038" y="97154"/>
                  <a:chExt cx="421488" cy="423698"/>
                </a:xfrm>
              </p:grpSpPr>
              <p:grpSp>
                <p:nvGrpSpPr>
                  <p:cNvPr id="375" name="Google Shape;423;p6">
                    <a:extLst>
                      <a:ext uri="{FF2B5EF4-FFF2-40B4-BE49-F238E27FC236}">
                        <a16:creationId xmlns:a16="http://schemas.microsoft.com/office/drawing/2014/main" id="{58296F56-5BC2-427F-91BF-FFBC59601523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5400000">
                    <a:off x="215490" y="99005"/>
                    <a:ext cx="303886" cy="300185"/>
                    <a:chOff x="0" y="0"/>
                    <a:chExt cx="304190" cy="300185"/>
                  </a:xfrm>
                </p:grpSpPr>
                <p:sp>
                  <p:nvSpPr>
                    <p:cNvPr id="380" name="Google Shape;424;p6">
                      <a:extLst>
                        <a:ext uri="{FF2B5EF4-FFF2-40B4-BE49-F238E27FC236}">
                          <a16:creationId xmlns:a16="http://schemas.microsoft.com/office/drawing/2014/main" id="{048D4876-E8C6-422F-B473-98712E579917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81" name="Google Shape;425;p6">
                      <a:extLst>
                        <a:ext uri="{FF2B5EF4-FFF2-40B4-BE49-F238E27FC236}">
                          <a16:creationId xmlns:a16="http://schemas.microsoft.com/office/drawing/2014/main" id="{5827F4EB-3F15-4836-9852-55825E5C828E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82" name="Google Shape;426;p6">
                      <a:extLst>
                        <a:ext uri="{FF2B5EF4-FFF2-40B4-BE49-F238E27FC236}">
                          <a16:creationId xmlns:a16="http://schemas.microsoft.com/office/drawing/2014/main" id="{73837F88-5885-4CFD-8D23-AC33033C6772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376" name="Google Shape;427;p6">
                    <a:extLst>
                      <a:ext uri="{FF2B5EF4-FFF2-40B4-BE49-F238E27FC236}">
                        <a16:creationId xmlns:a16="http://schemas.microsoft.com/office/drawing/2014/main" id="{04E700A9-EC8F-4A53-BBF8-FACB74EBF023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-5400000">
                    <a:off x="94035" y="218665"/>
                    <a:ext cx="304190" cy="300185"/>
                    <a:chOff x="0" y="0"/>
                    <a:chExt cx="304190" cy="300185"/>
                  </a:xfrm>
                </p:grpSpPr>
                <p:sp>
                  <p:nvSpPr>
                    <p:cNvPr id="377" name="Google Shape;428;p6">
                      <a:extLst>
                        <a:ext uri="{FF2B5EF4-FFF2-40B4-BE49-F238E27FC236}">
                          <a16:creationId xmlns:a16="http://schemas.microsoft.com/office/drawing/2014/main" id="{E224BCF4-F885-456C-A961-FD5A823D92C2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78" name="Google Shape;429;p6">
                      <a:extLst>
                        <a:ext uri="{FF2B5EF4-FFF2-40B4-BE49-F238E27FC236}">
                          <a16:creationId xmlns:a16="http://schemas.microsoft.com/office/drawing/2014/main" id="{75BAFC6C-82BF-4AE2-BBDB-7E3E598BB428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79" name="Google Shape;430;p6">
                      <a:extLst>
                        <a:ext uri="{FF2B5EF4-FFF2-40B4-BE49-F238E27FC236}">
                          <a16:creationId xmlns:a16="http://schemas.microsoft.com/office/drawing/2014/main" id="{0EFDCC5A-D178-436D-8A74-DCDD518E30E8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sp>
              <p:nvSpPr>
                <p:cNvPr id="374" name="Google Shape;431;p6">
                  <a:extLst>
                    <a:ext uri="{FF2B5EF4-FFF2-40B4-BE49-F238E27FC236}">
                      <a16:creationId xmlns:a16="http://schemas.microsoft.com/office/drawing/2014/main" id="{4172C9BA-EAD0-46F5-AED0-DDF7FE4FB4F4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1630" y="818427"/>
                  <a:ext cx="1084200" cy="622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r>
                    <a:rPr lang="fr-FR" sz="11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Par groupes</a:t>
                  </a:r>
                  <a:endParaRPr sz="11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r>
                    <a:rPr lang="fr-FR" sz="11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 </a:t>
                  </a:r>
                  <a:endParaRPr sz="11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37" name="Google Shape;432;p6">
                <a:extLst>
                  <a:ext uri="{FF2B5EF4-FFF2-40B4-BE49-F238E27FC236}">
                    <a16:creationId xmlns:a16="http://schemas.microsoft.com/office/drawing/2014/main" id="{D5AFED3B-6129-430C-A3FD-A80E1E84DF02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rot="2690520">
                <a:off x="676535" y="6"/>
                <a:ext cx="422478" cy="421949"/>
                <a:chOff x="0" y="0"/>
                <a:chExt cx="422451" cy="421922"/>
              </a:xfrm>
            </p:grpSpPr>
            <p:grpSp>
              <p:nvGrpSpPr>
                <p:cNvPr id="363" name="Google Shape;433;p6">
                  <a:extLst>
                    <a:ext uri="{FF2B5EF4-FFF2-40B4-BE49-F238E27FC236}">
                      <a16:creationId xmlns:a16="http://schemas.microsoft.com/office/drawing/2014/main" id="{919B14A2-D2E8-4CC8-A5F4-F2AE90EA07CD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0" y="0"/>
                  <a:ext cx="304190" cy="300185"/>
                  <a:chOff x="0" y="0"/>
                  <a:chExt cx="304190" cy="300185"/>
                </a:xfrm>
              </p:grpSpPr>
              <p:sp>
                <p:nvSpPr>
                  <p:cNvPr id="368" name="Google Shape;434;p6">
                    <a:extLst>
                      <a:ext uri="{FF2B5EF4-FFF2-40B4-BE49-F238E27FC236}">
                        <a16:creationId xmlns:a16="http://schemas.microsoft.com/office/drawing/2014/main" id="{236CC2F2-F3D4-4241-B42D-F9C5516876ED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0364" y="98999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9" name="Google Shape;435;p6">
                    <a:extLst>
                      <a:ext uri="{FF2B5EF4-FFF2-40B4-BE49-F238E27FC236}">
                        <a16:creationId xmlns:a16="http://schemas.microsoft.com/office/drawing/2014/main" id="{7351A6EB-A2CA-4A15-A69D-690133D3D92B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0" y="8636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0" name="Google Shape;436;p6">
                    <a:extLst>
                      <a:ext uri="{FF2B5EF4-FFF2-40B4-BE49-F238E27FC236}">
                        <a16:creationId xmlns:a16="http://schemas.microsoft.com/office/drawing/2014/main" id="{FAB695B3-79AC-4E0E-B873-B6CB66E8D164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0" y="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64" name="Google Shape;437;p6">
                  <a:extLst>
                    <a:ext uri="{FF2B5EF4-FFF2-40B4-BE49-F238E27FC236}">
                      <a16:creationId xmlns:a16="http://schemas.microsoft.com/office/drawing/2014/main" id="{6C7818CA-A158-4927-BCB4-41825EC393F1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10800000">
                  <a:off x="118261" y="121737"/>
                  <a:ext cx="304190" cy="300185"/>
                  <a:chOff x="0" y="0"/>
                  <a:chExt cx="304190" cy="300185"/>
                </a:xfrm>
              </p:grpSpPr>
              <p:sp>
                <p:nvSpPr>
                  <p:cNvPr id="365" name="Google Shape;438;p6">
                    <a:extLst>
                      <a:ext uri="{FF2B5EF4-FFF2-40B4-BE49-F238E27FC236}">
                        <a16:creationId xmlns:a16="http://schemas.microsoft.com/office/drawing/2014/main" id="{3C6E3ED2-C20E-48E8-A174-8ED2204018B3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0364" y="98999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6" name="Google Shape;439;p6">
                    <a:extLst>
                      <a:ext uri="{FF2B5EF4-FFF2-40B4-BE49-F238E27FC236}">
                        <a16:creationId xmlns:a16="http://schemas.microsoft.com/office/drawing/2014/main" id="{225EA80F-24B8-403A-A2B9-1E88A36C29CF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0" y="8636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7" name="Google Shape;440;p6">
                    <a:extLst>
                      <a:ext uri="{FF2B5EF4-FFF2-40B4-BE49-F238E27FC236}">
                        <a16:creationId xmlns:a16="http://schemas.microsoft.com/office/drawing/2014/main" id="{2A783D5B-EB99-4D0E-ACCC-E0816CAEFB1D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0" y="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338" name="Google Shape;441;p6">
                <a:extLst>
                  <a:ext uri="{FF2B5EF4-FFF2-40B4-BE49-F238E27FC236}">
                    <a16:creationId xmlns:a16="http://schemas.microsoft.com/office/drawing/2014/main" id="{D3325184-8690-44D6-8C83-F44F3AE2664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rot="8041170">
                <a:off x="308152" y="489985"/>
                <a:ext cx="422449" cy="421920"/>
                <a:chOff x="0" y="0"/>
                <a:chExt cx="422451" cy="421922"/>
              </a:xfrm>
            </p:grpSpPr>
            <p:grpSp>
              <p:nvGrpSpPr>
                <p:cNvPr id="355" name="Google Shape;442;p6">
                  <a:extLst>
                    <a:ext uri="{FF2B5EF4-FFF2-40B4-BE49-F238E27FC236}">
                      <a16:creationId xmlns:a16="http://schemas.microsoft.com/office/drawing/2014/main" id="{F07F79A6-3892-4A10-99B9-454C6B49FEAE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0" y="0"/>
                  <a:ext cx="304190" cy="300185"/>
                  <a:chOff x="0" y="0"/>
                  <a:chExt cx="304190" cy="300185"/>
                </a:xfrm>
              </p:grpSpPr>
              <p:sp>
                <p:nvSpPr>
                  <p:cNvPr id="360" name="Google Shape;443;p6">
                    <a:extLst>
                      <a:ext uri="{FF2B5EF4-FFF2-40B4-BE49-F238E27FC236}">
                        <a16:creationId xmlns:a16="http://schemas.microsoft.com/office/drawing/2014/main" id="{D42D81F2-5BA6-43F1-9C36-4298C0DAA749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0364" y="98999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1" name="Google Shape;444;p6">
                    <a:extLst>
                      <a:ext uri="{FF2B5EF4-FFF2-40B4-BE49-F238E27FC236}">
                        <a16:creationId xmlns:a16="http://schemas.microsoft.com/office/drawing/2014/main" id="{BA355CD3-D9AF-4851-AED7-762FD3F5A565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0" y="8636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2" name="Google Shape;445;p6">
                    <a:extLst>
                      <a:ext uri="{FF2B5EF4-FFF2-40B4-BE49-F238E27FC236}">
                        <a16:creationId xmlns:a16="http://schemas.microsoft.com/office/drawing/2014/main" id="{672BE585-8319-4C4F-9389-F6534B50F5E8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0" y="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6" name="Google Shape;446;p6">
                  <a:extLst>
                    <a:ext uri="{FF2B5EF4-FFF2-40B4-BE49-F238E27FC236}">
                      <a16:creationId xmlns:a16="http://schemas.microsoft.com/office/drawing/2014/main" id="{C81B02D6-6770-44B5-BB1E-C77DBA315251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10800000">
                  <a:off x="118261" y="121737"/>
                  <a:ext cx="304190" cy="300185"/>
                  <a:chOff x="0" y="0"/>
                  <a:chExt cx="304190" cy="300185"/>
                </a:xfrm>
              </p:grpSpPr>
              <p:sp>
                <p:nvSpPr>
                  <p:cNvPr id="357" name="Google Shape;447;p6">
                    <a:extLst>
                      <a:ext uri="{FF2B5EF4-FFF2-40B4-BE49-F238E27FC236}">
                        <a16:creationId xmlns:a16="http://schemas.microsoft.com/office/drawing/2014/main" id="{F80C2D43-490D-4A0F-ACF6-27D8929A110E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0364" y="98999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8" name="Google Shape;448;p6">
                    <a:extLst>
                      <a:ext uri="{FF2B5EF4-FFF2-40B4-BE49-F238E27FC236}">
                        <a16:creationId xmlns:a16="http://schemas.microsoft.com/office/drawing/2014/main" id="{0B4723C3-B40A-4128-AC48-DFD4EC7167D5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0" y="8636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9" name="Google Shape;449;p6">
                    <a:extLst>
                      <a:ext uri="{FF2B5EF4-FFF2-40B4-BE49-F238E27FC236}">
                        <a16:creationId xmlns:a16="http://schemas.microsoft.com/office/drawing/2014/main" id="{DC77968E-CC8E-4C5F-A83F-0F95FF1F939A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0" y="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339" name="Google Shape;450;p6">
                <a:extLst>
                  <a:ext uri="{FF2B5EF4-FFF2-40B4-BE49-F238E27FC236}">
                    <a16:creationId xmlns:a16="http://schemas.microsoft.com/office/drawing/2014/main" id="{E0B9057B-681A-4CB1-95BC-74FD678EFA4D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1437669" y="98296"/>
                <a:ext cx="421598" cy="421621"/>
                <a:chOff x="0" y="0"/>
                <a:chExt cx="421598" cy="421621"/>
              </a:xfrm>
            </p:grpSpPr>
            <p:sp>
              <p:nvSpPr>
                <p:cNvPr id="349" name="Google Shape;451;p6">
                  <a:extLst>
                    <a:ext uri="{FF2B5EF4-FFF2-40B4-BE49-F238E27FC236}">
                      <a16:creationId xmlns:a16="http://schemas.microsoft.com/office/drawing/2014/main" id="{BD070971-8069-4037-A4DC-434BB7C5670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2735383" flipH="1">
                  <a:off x="124311" y="198205"/>
                  <a:ext cx="267937" cy="125164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0" name="Google Shape;452;p6">
                  <a:extLst>
                    <a:ext uri="{FF2B5EF4-FFF2-40B4-BE49-F238E27FC236}">
                      <a16:creationId xmlns:a16="http://schemas.microsoft.com/office/drawing/2014/main" id="{7F5F6963-F74E-4D8A-B749-13F80A4C977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5400000" flipH="1">
                  <a:off x="259030" y="343621"/>
                  <a:ext cx="78000" cy="78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1" name="Google Shape;453;p6">
                  <a:extLst>
                    <a:ext uri="{FF2B5EF4-FFF2-40B4-BE49-F238E27FC236}">
                      <a16:creationId xmlns:a16="http://schemas.microsoft.com/office/drawing/2014/main" id="{51AA917B-4BA2-456C-9A89-B8D68442E630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5400000" flipH="1">
                  <a:off x="343598" y="259052"/>
                  <a:ext cx="78000" cy="78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2" name="Google Shape;454;p6">
                  <a:extLst>
                    <a:ext uri="{FF2B5EF4-FFF2-40B4-BE49-F238E27FC236}">
                      <a16:creationId xmlns:a16="http://schemas.microsoft.com/office/drawing/2014/main" id="{EA80ECDD-8A25-4359-B683-5D09706DAC6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8064673" flipH="1">
                  <a:off x="28971" y="102928"/>
                  <a:ext cx="268361" cy="125164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3" name="Google Shape;455;p6">
                  <a:extLst>
                    <a:ext uri="{FF2B5EF4-FFF2-40B4-BE49-F238E27FC236}">
                      <a16:creationId xmlns:a16="http://schemas.microsoft.com/office/drawing/2014/main" id="{3DD330C8-56BF-4AC8-805D-F092741E423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5400000" flipH="1">
                  <a:off x="84568" y="0"/>
                  <a:ext cx="78000" cy="78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4" name="Google Shape;456;p6">
                  <a:extLst>
                    <a:ext uri="{FF2B5EF4-FFF2-40B4-BE49-F238E27FC236}">
                      <a16:creationId xmlns:a16="http://schemas.microsoft.com/office/drawing/2014/main" id="{508A203F-3192-44CF-B7CC-BDC2947AFD09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5400000" flipH="1">
                  <a:off x="0" y="89854"/>
                  <a:ext cx="78000" cy="78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0" name="Google Shape;457;p6">
                <a:extLst>
                  <a:ext uri="{FF2B5EF4-FFF2-40B4-BE49-F238E27FC236}">
                    <a16:creationId xmlns:a16="http://schemas.microsoft.com/office/drawing/2014/main" id="{328353A3-7B63-4E84-AE0A-753C8C858CBE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rot="8041170">
                <a:off x="974132" y="500556"/>
                <a:ext cx="422449" cy="421920"/>
                <a:chOff x="0" y="0"/>
                <a:chExt cx="422451" cy="421922"/>
              </a:xfrm>
            </p:grpSpPr>
            <p:grpSp>
              <p:nvGrpSpPr>
                <p:cNvPr id="341" name="Google Shape;458;p6">
                  <a:extLst>
                    <a:ext uri="{FF2B5EF4-FFF2-40B4-BE49-F238E27FC236}">
                      <a16:creationId xmlns:a16="http://schemas.microsoft.com/office/drawing/2014/main" id="{6C7ADDFD-87F9-4A8E-AC15-8A5C822F39A9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0" y="0"/>
                  <a:ext cx="304190" cy="300185"/>
                  <a:chOff x="0" y="0"/>
                  <a:chExt cx="304190" cy="300185"/>
                </a:xfrm>
              </p:grpSpPr>
              <p:sp>
                <p:nvSpPr>
                  <p:cNvPr id="346" name="Google Shape;459;p6">
                    <a:extLst>
                      <a:ext uri="{FF2B5EF4-FFF2-40B4-BE49-F238E27FC236}">
                        <a16:creationId xmlns:a16="http://schemas.microsoft.com/office/drawing/2014/main" id="{8F4DB842-DA87-4BD1-AD62-EDBBE175F47B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0364" y="98999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7" name="Google Shape;460;p6">
                    <a:extLst>
                      <a:ext uri="{FF2B5EF4-FFF2-40B4-BE49-F238E27FC236}">
                        <a16:creationId xmlns:a16="http://schemas.microsoft.com/office/drawing/2014/main" id="{9E076723-A5EE-42EA-B9B2-390EAF2926ED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0" y="8636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8" name="Google Shape;461;p6">
                    <a:extLst>
                      <a:ext uri="{FF2B5EF4-FFF2-40B4-BE49-F238E27FC236}">
                        <a16:creationId xmlns:a16="http://schemas.microsoft.com/office/drawing/2014/main" id="{BB9696ED-18DB-44FC-ACD1-0AA3C27846C1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0" y="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42" name="Google Shape;462;p6">
                  <a:extLst>
                    <a:ext uri="{FF2B5EF4-FFF2-40B4-BE49-F238E27FC236}">
                      <a16:creationId xmlns:a16="http://schemas.microsoft.com/office/drawing/2014/main" id="{ED641526-5178-4F72-B9EF-94CBF53A89E6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10800000">
                  <a:off x="118261" y="121737"/>
                  <a:ext cx="304190" cy="300185"/>
                  <a:chOff x="0" y="0"/>
                  <a:chExt cx="304190" cy="300185"/>
                </a:xfrm>
              </p:grpSpPr>
              <p:sp>
                <p:nvSpPr>
                  <p:cNvPr id="343" name="Google Shape;463;p6">
                    <a:extLst>
                      <a:ext uri="{FF2B5EF4-FFF2-40B4-BE49-F238E27FC236}">
                        <a16:creationId xmlns:a16="http://schemas.microsoft.com/office/drawing/2014/main" id="{B9FEE5FD-C91A-4087-9B3E-14D22DB41BFD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0364" y="98999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4" name="Google Shape;464;p6">
                    <a:extLst>
                      <a:ext uri="{FF2B5EF4-FFF2-40B4-BE49-F238E27FC236}">
                        <a16:creationId xmlns:a16="http://schemas.microsoft.com/office/drawing/2014/main" id="{4010E675-4739-46A7-B2E9-E6290C34D5B3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0" y="8636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5" name="Google Shape;465;p6">
                    <a:extLst>
                      <a:ext uri="{FF2B5EF4-FFF2-40B4-BE49-F238E27FC236}">
                        <a16:creationId xmlns:a16="http://schemas.microsoft.com/office/drawing/2014/main" id="{D64B50A7-3A8A-4920-8F60-9D7FCFC08E68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0" y="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334" name="Google Shape;466;p6">
              <a:extLst>
                <a:ext uri="{FF2B5EF4-FFF2-40B4-BE49-F238E27FC236}">
                  <a16:creationId xmlns:a16="http://schemas.microsoft.com/office/drawing/2014/main" id="{BBEE7B9D-A842-4F68-8D49-689CA2DBD9C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6392" y="1498467"/>
              <a:ext cx="574800" cy="426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467;p6">
              <a:extLst>
                <a:ext uri="{FF2B5EF4-FFF2-40B4-BE49-F238E27FC236}">
                  <a16:creationId xmlns:a16="http://schemas.microsoft.com/office/drawing/2014/main" id="{9D05091F-FEE2-41F9-BE0B-84521083DBA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1678">
              <a:off x="250329" y="1421477"/>
              <a:ext cx="215877" cy="43068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9" name="Google Shape;468;p6">
            <a:extLst>
              <a:ext uri="{FF2B5EF4-FFF2-40B4-BE49-F238E27FC236}">
                <a16:creationId xmlns:a16="http://schemas.microsoft.com/office/drawing/2014/main" id="{62A94D59-0B70-4F8B-9669-A3EC6D6614C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453949" y="6369108"/>
            <a:ext cx="1366623" cy="1056045"/>
            <a:chOff x="-70883" y="-72880"/>
            <a:chExt cx="1810850" cy="1400017"/>
          </a:xfrm>
        </p:grpSpPr>
        <p:grpSp>
          <p:nvGrpSpPr>
            <p:cNvPr id="400" name="Google Shape;469;p6">
              <a:extLst>
                <a:ext uri="{FF2B5EF4-FFF2-40B4-BE49-F238E27FC236}">
                  <a16:creationId xmlns:a16="http://schemas.microsoft.com/office/drawing/2014/main" id="{820A0403-3C74-4F7E-B0FF-CC1FFD68A5C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70883" y="-72880"/>
              <a:ext cx="1810850" cy="1400017"/>
              <a:chOff x="10377" y="-72895"/>
              <a:chExt cx="1811756" cy="1400297"/>
            </a:xfrm>
          </p:grpSpPr>
          <p:grpSp>
            <p:nvGrpSpPr>
              <p:cNvPr id="411" name="Google Shape;470;p6">
                <a:extLst>
                  <a:ext uri="{FF2B5EF4-FFF2-40B4-BE49-F238E27FC236}">
                    <a16:creationId xmlns:a16="http://schemas.microsoft.com/office/drawing/2014/main" id="{D2BB2CAB-C65D-49B3-A3E4-1EB4CA558B7A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10377" y="-72895"/>
                <a:ext cx="1810626" cy="426475"/>
                <a:chOff x="-88621" y="-72895"/>
                <a:chExt cx="1810626" cy="426475"/>
              </a:xfrm>
            </p:grpSpPr>
            <p:grpSp>
              <p:nvGrpSpPr>
                <p:cNvPr id="429" name="Google Shape;471;p6">
                  <a:extLst>
                    <a:ext uri="{FF2B5EF4-FFF2-40B4-BE49-F238E27FC236}">
                      <a16:creationId xmlns:a16="http://schemas.microsoft.com/office/drawing/2014/main" id="{065B2A33-D055-4B81-8938-E5537E7D7BC7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-88621" y="-72895"/>
                  <a:ext cx="1534581" cy="426475"/>
                  <a:chOff x="-88621" y="-72895"/>
                  <a:chExt cx="1534581" cy="426475"/>
                </a:xfrm>
              </p:grpSpPr>
              <p:grpSp>
                <p:nvGrpSpPr>
                  <p:cNvPr id="434" name="Google Shape;472;p6">
                    <a:extLst>
                      <a:ext uri="{FF2B5EF4-FFF2-40B4-BE49-F238E27FC236}">
                        <a16:creationId xmlns:a16="http://schemas.microsoft.com/office/drawing/2014/main" id="{1B7DAE90-0448-45BB-8FEB-105700B5A063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>
                    <a:off x="-88621" y="-72895"/>
                    <a:ext cx="1258535" cy="426475"/>
                    <a:chOff x="-88621" y="-72895"/>
                    <a:chExt cx="1258535" cy="426475"/>
                  </a:xfrm>
                </p:grpSpPr>
                <p:grpSp>
                  <p:nvGrpSpPr>
                    <p:cNvPr id="439" name="Google Shape;473;p6">
                      <a:extLst>
                        <a:ext uri="{FF2B5EF4-FFF2-40B4-BE49-F238E27FC236}">
                          <a16:creationId xmlns:a16="http://schemas.microsoft.com/office/drawing/2014/main" id="{DFD83AAB-6565-4386-AAE2-B07CDDEBAB54}"/>
                        </a:ext>
                      </a:extLst>
                    </p:cNvPr>
                    <p:cNvGrpSpPr>
                      <a:grpSpLocks noGrp="1" noUngrp="1" noRot="1" noMove="1" noResize="1"/>
                    </p:cNvGrpSpPr>
                    <p:nvPr/>
                  </p:nvGrpSpPr>
                  <p:grpSpPr>
                    <a:xfrm>
                      <a:off x="-88621" y="-72895"/>
                      <a:ext cx="982490" cy="426475"/>
                      <a:chOff x="-88621" y="-72895"/>
                      <a:chExt cx="982490" cy="426475"/>
                    </a:xfrm>
                  </p:grpSpPr>
                  <p:grpSp>
                    <p:nvGrpSpPr>
                      <p:cNvPr id="444" name="Google Shape;474;p6">
                        <a:extLst>
                          <a:ext uri="{FF2B5EF4-FFF2-40B4-BE49-F238E27FC236}">
                            <a16:creationId xmlns:a16="http://schemas.microsoft.com/office/drawing/2014/main" id="{8B9A2CFC-009D-4065-8C19-B6E2A7089A0F}"/>
                          </a:ext>
                        </a:extLst>
                      </p:cNvPr>
                      <p:cNvGrpSpPr>
                        <a:grpSpLocks noGrp="1" noUngrp="1" noRot="1" noMove="1" noResize="1"/>
                      </p:cNvGrpSpPr>
                      <p:nvPr/>
                    </p:nvGrpSpPr>
                    <p:grpSpPr>
                      <a:xfrm>
                        <a:off x="-88621" y="-72895"/>
                        <a:ext cx="702538" cy="426475"/>
                        <a:chOff x="-88621" y="-72895"/>
                        <a:chExt cx="702538" cy="426475"/>
                      </a:xfrm>
                    </p:grpSpPr>
                    <p:grpSp>
                      <p:nvGrpSpPr>
                        <p:cNvPr id="449" name="Google Shape;475;p6">
                          <a:extLst>
                            <a:ext uri="{FF2B5EF4-FFF2-40B4-BE49-F238E27FC236}">
                              <a16:creationId xmlns:a16="http://schemas.microsoft.com/office/drawing/2014/main" id="{4C703CD2-EADA-48E6-90C3-1B9971673001}"/>
                            </a:ext>
                          </a:extLst>
                        </p:cNvPr>
                        <p:cNvGrpSpPr>
                          <a:grpSpLocks noGrp="1" noUngrp="1" noRot="1" noMove="1" noResize="1"/>
                        </p:cNvGrpSpPr>
                        <p:nvPr/>
                      </p:nvGrpSpPr>
                      <p:grpSpPr>
                        <a:xfrm rot="2692222">
                          <a:off x="-27490" y="-9112"/>
                          <a:ext cx="304231" cy="298909"/>
                          <a:chOff x="0" y="0"/>
                          <a:chExt cx="304190" cy="300185"/>
                        </a:xfrm>
                      </p:grpSpPr>
                      <p:sp>
                        <p:nvSpPr>
                          <p:cNvPr id="454" name="Google Shape;476;p6">
                            <a:extLst>
                              <a:ext uri="{FF2B5EF4-FFF2-40B4-BE49-F238E27FC236}">
                                <a16:creationId xmlns:a16="http://schemas.microsoft.com/office/drawing/2014/main" id="{6B24D02C-EDE2-4EB8-A7B5-29E407F5B759}"/>
                              </a:ext>
                            </a:extLst>
                          </p:cNvPr>
                          <p:cNvSpPr>
                            <a:spLocks noGrp="1" noRot="1" noMove="1" noResize="1" noEditPoints="1" noAdjustHandles="1" noChangeArrowheads="1" noChangeShapeType="1"/>
                          </p:cNvSpPr>
                          <p:nvPr/>
                        </p:nvSpPr>
                        <p:spPr>
                          <a:xfrm rot="8135327">
                            <a:off x="30364" y="98999"/>
                            <a:ext cx="268361" cy="125164"/>
                          </a:xfrm>
                          <a:prstGeom prst="rect">
                            <a:avLst/>
                          </a:pr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l" rtl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>
                                <a:schemeClr val="dk1"/>
                              </a:buClr>
                              <a:buSzPts val="1100"/>
                              <a:buFont typeface="Calibri"/>
                              <a:buNone/>
                            </a:pPr>
                            <a:endParaRPr sz="1100" b="0" i="0" u="none" strike="noStrike" cap="none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  <p:sp>
                        <p:nvSpPr>
                          <p:cNvPr id="455" name="Google Shape;477;p6">
                            <a:extLst>
                              <a:ext uri="{FF2B5EF4-FFF2-40B4-BE49-F238E27FC236}">
                                <a16:creationId xmlns:a16="http://schemas.microsoft.com/office/drawing/2014/main" id="{099C2DF1-C124-4941-AAA8-94AA65F75505}"/>
                              </a:ext>
                            </a:extLst>
                          </p:cNvPr>
                          <p:cNvSpPr>
                            <a:spLocks noGrp="1" noRot="1" noMove="1" noResize="1" noEditPoints="1" noAdjustHandles="1" noChangeArrowheads="1" noChangeShapeType="1"/>
                          </p:cNvSpPr>
                          <p:nvPr/>
                        </p:nvSpPr>
                        <p:spPr>
                          <a:xfrm>
                            <a:off x="0" y="86360"/>
                            <a:ext cx="78000" cy="78000"/>
                          </a:xfrm>
                          <a:prstGeom prst="ellipse">
                            <a:avLst/>
                          </a:pr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l" rtl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>
                                <a:schemeClr val="dk1"/>
                              </a:buClr>
                              <a:buSzPts val="1100"/>
                              <a:buFont typeface="Calibri"/>
                              <a:buNone/>
                            </a:pPr>
                            <a:endParaRPr sz="1100" b="0" i="0" u="none" strike="noStrike" cap="none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  <p:sp>
                        <p:nvSpPr>
                          <p:cNvPr id="456" name="Google Shape;478;p6">
                            <a:extLst>
                              <a:ext uri="{FF2B5EF4-FFF2-40B4-BE49-F238E27FC236}">
                                <a16:creationId xmlns:a16="http://schemas.microsoft.com/office/drawing/2014/main" id="{6442B885-0062-435B-B04E-AD9F9767B865}"/>
                              </a:ext>
                            </a:extLst>
                          </p:cNvPr>
                          <p:cNvSpPr>
                            <a:spLocks noGrp="1" noRot="1" noMove="1" noResize="1" noEditPoints="1" noAdjustHandles="1" noChangeArrowheads="1" noChangeShapeType="1"/>
                          </p:cNvSpPr>
                          <p:nvPr/>
                        </p:nvSpPr>
                        <p:spPr>
                          <a:xfrm>
                            <a:off x="88900" y="0"/>
                            <a:ext cx="78000" cy="78000"/>
                          </a:xfrm>
                          <a:prstGeom prst="ellipse">
                            <a:avLst/>
                          </a:pr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l" rtl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>
                                <a:schemeClr val="dk1"/>
                              </a:buClr>
                              <a:buSzPts val="1100"/>
                              <a:buFont typeface="Calibri"/>
                              <a:buNone/>
                            </a:pPr>
                            <a:endParaRPr sz="1100" b="0" i="0" u="none" strike="noStrike" cap="none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50" name="Google Shape;479;p6">
                          <a:extLst>
                            <a:ext uri="{FF2B5EF4-FFF2-40B4-BE49-F238E27FC236}">
                              <a16:creationId xmlns:a16="http://schemas.microsoft.com/office/drawing/2014/main" id="{32B2F18C-901C-4D42-861E-28A1D768DEF8}"/>
                            </a:ext>
                          </a:extLst>
                        </p:cNvPr>
                        <p:cNvGrpSpPr>
                          <a:grpSpLocks noGrp="1" noUngrp="1" noRot="1" noMove="1" noResize="1"/>
                        </p:cNvGrpSpPr>
                        <p:nvPr/>
                      </p:nvGrpSpPr>
                      <p:grpSpPr>
                        <a:xfrm rot="2692222">
                          <a:off x="248556" y="-9112"/>
                          <a:ext cx="304231" cy="298909"/>
                          <a:chOff x="0" y="0"/>
                          <a:chExt cx="304190" cy="300185"/>
                        </a:xfrm>
                      </p:grpSpPr>
                      <p:sp>
                        <p:nvSpPr>
                          <p:cNvPr id="451" name="Google Shape;480;p6">
                            <a:extLst>
                              <a:ext uri="{FF2B5EF4-FFF2-40B4-BE49-F238E27FC236}">
                                <a16:creationId xmlns:a16="http://schemas.microsoft.com/office/drawing/2014/main" id="{351115FA-76F5-411F-BF0A-0CC583AE1784}"/>
                              </a:ext>
                            </a:extLst>
                          </p:cNvPr>
                          <p:cNvSpPr>
                            <a:spLocks noGrp="1" noRot="1" noMove="1" noResize="1" noEditPoints="1" noAdjustHandles="1" noChangeArrowheads="1" noChangeShapeType="1"/>
                          </p:cNvSpPr>
                          <p:nvPr/>
                        </p:nvSpPr>
                        <p:spPr>
                          <a:xfrm rot="8135327">
                            <a:off x="30364" y="98999"/>
                            <a:ext cx="268361" cy="125164"/>
                          </a:xfrm>
                          <a:prstGeom prst="rect">
                            <a:avLst/>
                          </a:pr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l" rtl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>
                                <a:schemeClr val="dk1"/>
                              </a:buClr>
                              <a:buSzPts val="1100"/>
                              <a:buFont typeface="Calibri"/>
                              <a:buNone/>
                            </a:pPr>
                            <a:endParaRPr sz="1100" b="0" i="0" u="none" strike="noStrike" cap="none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  <p:sp>
                        <p:nvSpPr>
                          <p:cNvPr id="452" name="Google Shape;481;p6">
                            <a:extLst>
                              <a:ext uri="{FF2B5EF4-FFF2-40B4-BE49-F238E27FC236}">
                                <a16:creationId xmlns:a16="http://schemas.microsoft.com/office/drawing/2014/main" id="{C1BA5BE5-8732-4EC7-B9E6-BFAC1273E750}"/>
                              </a:ext>
                            </a:extLst>
                          </p:cNvPr>
                          <p:cNvSpPr>
                            <a:spLocks noGrp="1" noRot="1" noMove="1" noResize="1" noEditPoints="1" noAdjustHandles="1" noChangeArrowheads="1" noChangeShapeType="1"/>
                          </p:cNvSpPr>
                          <p:nvPr/>
                        </p:nvSpPr>
                        <p:spPr>
                          <a:xfrm>
                            <a:off x="0" y="86360"/>
                            <a:ext cx="78000" cy="78000"/>
                          </a:xfrm>
                          <a:prstGeom prst="ellipse">
                            <a:avLst/>
                          </a:pr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l" rtl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>
                                <a:schemeClr val="dk1"/>
                              </a:buClr>
                              <a:buSzPts val="1100"/>
                              <a:buFont typeface="Calibri"/>
                              <a:buNone/>
                            </a:pPr>
                            <a:endParaRPr sz="1100" b="0" i="0" u="none" strike="noStrike" cap="none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  <p:sp>
                        <p:nvSpPr>
                          <p:cNvPr id="453" name="Google Shape;482;p6">
                            <a:extLst>
                              <a:ext uri="{FF2B5EF4-FFF2-40B4-BE49-F238E27FC236}">
                                <a16:creationId xmlns:a16="http://schemas.microsoft.com/office/drawing/2014/main" id="{C18992FE-FA73-4CD2-BB42-2D0001057C3E}"/>
                              </a:ext>
                            </a:extLst>
                          </p:cNvPr>
                          <p:cNvSpPr>
                            <a:spLocks noGrp="1" noRot="1" noMove="1" noResize="1" noEditPoints="1" noAdjustHandles="1" noChangeArrowheads="1" noChangeShapeType="1"/>
                          </p:cNvSpPr>
                          <p:nvPr/>
                        </p:nvSpPr>
                        <p:spPr>
                          <a:xfrm>
                            <a:off x="88900" y="0"/>
                            <a:ext cx="78000" cy="78000"/>
                          </a:xfrm>
                          <a:prstGeom prst="ellipse">
                            <a:avLst/>
                          </a:pr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l" rtl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>
                                <a:schemeClr val="dk1"/>
                              </a:buClr>
                              <a:buSzPts val="1100"/>
                              <a:buFont typeface="Calibri"/>
                              <a:buNone/>
                            </a:pPr>
                            <a:endParaRPr sz="1100" b="0" i="0" u="none" strike="noStrike" cap="none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445" name="Google Shape;483;p6">
                        <a:extLst>
                          <a:ext uri="{FF2B5EF4-FFF2-40B4-BE49-F238E27FC236}">
                            <a16:creationId xmlns:a16="http://schemas.microsoft.com/office/drawing/2014/main" id="{6F446048-E79B-4CBF-9A2B-57F9C9BB813F}"/>
                          </a:ext>
                        </a:extLst>
                      </p:cNvPr>
                      <p:cNvGrpSpPr>
                        <a:grpSpLocks noGrp="1" noUngrp="1" noRot="1" noMove="1" noResize="1"/>
                      </p:cNvGrpSpPr>
                      <p:nvPr/>
                    </p:nvGrpSpPr>
                    <p:grpSpPr>
                      <a:xfrm rot="2692213">
                        <a:off x="528952" y="-9094"/>
                        <a:ext cx="303887" cy="298485"/>
                        <a:chOff x="0" y="0"/>
                        <a:chExt cx="304190" cy="300185"/>
                      </a:xfrm>
                    </p:grpSpPr>
                    <p:sp>
                      <p:nvSpPr>
                        <p:cNvPr id="446" name="Google Shape;484;p6">
                          <a:extLst>
                            <a:ext uri="{FF2B5EF4-FFF2-40B4-BE49-F238E27FC236}">
                              <a16:creationId xmlns:a16="http://schemas.microsoft.com/office/drawing/2014/main" id="{361FF108-7992-45D2-8034-9665B9B37BCC}"/>
                            </a:ext>
                          </a:extLst>
                        </p:cNvPr>
                        <p:cNvSpPr>
                          <a:spLocks noGrp="1" noRot="1" noMove="1" noResize="1" noEditPoints="1" noAdjustHandles="1" noChangeArrowheads="1" noChangeShapeType="1"/>
                        </p:cNvSpPr>
                        <p:nvPr/>
                      </p:nvSpPr>
                      <p:spPr>
                        <a:xfrm rot="8135327">
                          <a:off x="30364" y="98999"/>
                          <a:ext cx="268361" cy="125164"/>
                        </a:xfrm>
                        <a:prstGeom prst="rect">
                          <a:avLst/>
                        </a:pr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100"/>
                            <a:buFont typeface="Calibri"/>
                            <a:buNone/>
                          </a:pPr>
                          <a:endParaRPr sz="1100" b="0" i="0" u="none" strike="noStrike" cap="none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47" name="Google Shape;485;p6">
                          <a:extLst>
                            <a:ext uri="{FF2B5EF4-FFF2-40B4-BE49-F238E27FC236}">
                              <a16:creationId xmlns:a16="http://schemas.microsoft.com/office/drawing/2014/main" id="{CE9E0700-37F8-4F6D-84EC-9D024D573DE0}"/>
                            </a:ext>
                          </a:extLst>
                        </p:cNvPr>
                        <p:cNvSpPr>
                          <a:spLocks noGrp="1" noRot="1" noMove="1" noResize="1" noEditPoints="1" noAdjustHandles="1" noChangeArrowheads="1" noChangeShapeType="1"/>
                        </p:cNvSpPr>
                        <p:nvPr/>
                      </p:nvSpPr>
                      <p:spPr>
                        <a:xfrm>
                          <a:off x="0" y="86360"/>
                          <a:ext cx="78000" cy="78000"/>
                        </a:xfrm>
                        <a:prstGeom prst="ellipse">
                          <a:avLst/>
                        </a:pr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100"/>
                            <a:buFont typeface="Calibri"/>
                            <a:buNone/>
                          </a:pPr>
                          <a:endParaRPr sz="1100" b="0" i="0" u="none" strike="noStrike" cap="none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48" name="Google Shape;486;p6">
                          <a:extLst>
                            <a:ext uri="{FF2B5EF4-FFF2-40B4-BE49-F238E27FC236}">
                              <a16:creationId xmlns:a16="http://schemas.microsoft.com/office/drawing/2014/main" id="{4F508419-26F2-44CB-A1CC-6EB5EA98C904}"/>
                            </a:ext>
                          </a:extLst>
                        </p:cNvPr>
                        <p:cNvSpPr>
                          <a:spLocks noGrp="1" noRot="1" noMove="1" noResize="1" noEditPoints="1" noAdjustHandles="1" noChangeArrowheads="1" noChangeShapeType="1"/>
                        </p:cNvSpPr>
                        <p:nvPr/>
                      </p:nvSpPr>
                      <p:spPr>
                        <a:xfrm>
                          <a:off x="88900" y="0"/>
                          <a:ext cx="78000" cy="78000"/>
                        </a:xfrm>
                        <a:prstGeom prst="ellipse">
                          <a:avLst/>
                        </a:pr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100"/>
                            <a:buFont typeface="Calibri"/>
                            <a:buNone/>
                          </a:pPr>
                          <a:endParaRPr sz="1100" b="0" i="0" u="none" strike="noStrike" cap="none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440" name="Google Shape;487;p6">
                      <a:extLst>
                        <a:ext uri="{FF2B5EF4-FFF2-40B4-BE49-F238E27FC236}">
                          <a16:creationId xmlns:a16="http://schemas.microsoft.com/office/drawing/2014/main" id="{670485E5-2D9B-463B-A157-E9B30C9A310B}"/>
                        </a:ext>
                      </a:extLst>
                    </p:cNvPr>
                    <p:cNvGrpSpPr>
                      <a:grpSpLocks noGrp="1" noUngrp="1" noRot="1" noMove="1" noResize="1"/>
                    </p:cNvGrpSpPr>
                    <p:nvPr/>
                  </p:nvGrpSpPr>
                  <p:grpSpPr>
                    <a:xfrm rot="2692213">
                      <a:off x="804997" y="-9094"/>
                      <a:ext cx="303887" cy="298485"/>
                      <a:chOff x="0" y="0"/>
                      <a:chExt cx="304190" cy="300185"/>
                    </a:xfrm>
                  </p:grpSpPr>
                  <p:sp>
                    <p:nvSpPr>
                      <p:cNvPr id="441" name="Google Shape;488;p6">
                        <a:extLst>
                          <a:ext uri="{FF2B5EF4-FFF2-40B4-BE49-F238E27FC236}">
                            <a16:creationId xmlns:a16="http://schemas.microsoft.com/office/drawing/2014/main" id="{B2CFC5B6-47C8-416D-8D54-DD36FCFD2736}"/>
                          </a:ext>
                        </a:extLst>
                      </p:cNvPr>
                      <p:cNvSpPr>
                        <a:spLocks noGrp="1" noRot="1" noMove="1" noResize="1" noEditPoints="1" noAdjustHandles="1" noChangeArrowheads="1" noChangeShapeType="1"/>
                      </p:cNvSpPr>
                      <p:nvPr/>
                    </p:nvSpPr>
                    <p:spPr>
                      <a:xfrm rot="8135327">
                        <a:off x="30364" y="98999"/>
                        <a:ext cx="268361" cy="125164"/>
                      </a:xfrm>
                      <a:prstGeom prst="rect">
                        <a:avLst/>
                      </a:pr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Calibri"/>
                          <a:buNone/>
                        </a:pPr>
                        <a:endParaRPr sz="11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  <p:sp>
                    <p:nvSpPr>
                      <p:cNvPr id="442" name="Google Shape;489;p6">
                        <a:extLst>
                          <a:ext uri="{FF2B5EF4-FFF2-40B4-BE49-F238E27FC236}">
                            <a16:creationId xmlns:a16="http://schemas.microsoft.com/office/drawing/2014/main" id="{E96584F6-F13D-4047-9DDA-71C7A3DF707B}"/>
                          </a:ext>
                        </a:extLst>
                      </p:cNvPr>
                      <p:cNvSpPr>
                        <a:spLocks noGrp="1" noRot="1" noMove="1" noResize="1" noEditPoints="1" noAdjustHandles="1" noChangeArrowheads="1" noChangeShapeType="1"/>
                      </p:cNvSpPr>
                      <p:nvPr/>
                    </p:nvSpPr>
                    <p:spPr>
                      <a:xfrm>
                        <a:off x="0" y="86360"/>
                        <a:ext cx="78000" cy="78000"/>
                      </a:xfrm>
                      <a:prstGeom prst="ellipse">
                        <a:avLst/>
                      </a:pr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Calibri"/>
                          <a:buNone/>
                        </a:pPr>
                        <a:endParaRPr sz="11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  <p:sp>
                    <p:nvSpPr>
                      <p:cNvPr id="443" name="Google Shape;490;p6">
                        <a:extLst>
                          <a:ext uri="{FF2B5EF4-FFF2-40B4-BE49-F238E27FC236}">
                            <a16:creationId xmlns:a16="http://schemas.microsoft.com/office/drawing/2014/main" id="{3165C182-CE74-4C27-A798-CBE6959843E5}"/>
                          </a:ext>
                        </a:extLst>
                      </p:cNvPr>
                      <p:cNvSpPr>
                        <a:spLocks noGrp="1" noRot="1" noMove="1" noResize="1" noEditPoints="1" noAdjustHandles="1" noChangeArrowheads="1" noChangeShapeType="1"/>
                      </p:cNvSpPr>
                      <p:nvPr/>
                    </p:nvSpPr>
                    <p:spPr>
                      <a:xfrm>
                        <a:off x="88900" y="0"/>
                        <a:ext cx="78000" cy="78000"/>
                      </a:xfrm>
                      <a:prstGeom prst="ellipse">
                        <a:avLst/>
                      </a:pr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Calibri"/>
                          <a:buNone/>
                        </a:pPr>
                        <a:endParaRPr sz="11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</p:grpSp>
              </p:grpSp>
              <p:grpSp>
                <p:nvGrpSpPr>
                  <p:cNvPr id="435" name="Google Shape;491;p6">
                    <a:extLst>
                      <a:ext uri="{FF2B5EF4-FFF2-40B4-BE49-F238E27FC236}">
                        <a16:creationId xmlns:a16="http://schemas.microsoft.com/office/drawing/2014/main" id="{04B1101A-E663-4D9A-A36A-49074CFDC73D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2692213">
                    <a:off x="1081043" y="-9094"/>
                    <a:ext cx="303887" cy="298485"/>
                    <a:chOff x="0" y="0"/>
                    <a:chExt cx="304190" cy="300185"/>
                  </a:xfrm>
                </p:grpSpPr>
                <p:sp>
                  <p:nvSpPr>
                    <p:cNvPr id="436" name="Google Shape;492;p6">
                      <a:extLst>
                        <a:ext uri="{FF2B5EF4-FFF2-40B4-BE49-F238E27FC236}">
                          <a16:creationId xmlns:a16="http://schemas.microsoft.com/office/drawing/2014/main" id="{EED3FE52-7534-411A-9923-F314E0A8306C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437" name="Google Shape;493;p6">
                      <a:extLst>
                        <a:ext uri="{FF2B5EF4-FFF2-40B4-BE49-F238E27FC236}">
                          <a16:creationId xmlns:a16="http://schemas.microsoft.com/office/drawing/2014/main" id="{7CF3E011-6F5D-40F9-91CD-3E62A45F3746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438" name="Google Shape;494;p6">
                      <a:extLst>
                        <a:ext uri="{FF2B5EF4-FFF2-40B4-BE49-F238E27FC236}">
                          <a16:creationId xmlns:a16="http://schemas.microsoft.com/office/drawing/2014/main" id="{1A361642-8105-4AE7-85BF-940F9AFE16EE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430" name="Google Shape;495;p6">
                  <a:extLst>
                    <a:ext uri="{FF2B5EF4-FFF2-40B4-BE49-F238E27FC236}">
                      <a16:creationId xmlns:a16="http://schemas.microsoft.com/office/drawing/2014/main" id="{63D1410C-1D64-46F7-8CEC-B1A5EA6B3FF2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2692213">
                  <a:off x="1357088" y="-9094"/>
                  <a:ext cx="303887" cy="298485"/>
                  <a:chOff x="0" y="0"/>
                  <a:chExt cx="304190" cy="300185"/>
                </a:xfrm>
              </p:grpSpPr>
              <p:sp>
                <p:nvSpPr>
                  <p:cNvPr id="431" name="Google Shape;496;p6">
                    <a:extLst>
                      <a:ext uri="{FF2B5EF4-FFF2-40B4-BE49-F238E27FC236}">
                        <a16:creationId xmlns:a16="http://schemas.microsoft.com/office/drawing/2014/main" id="{4501875E-F8A3-4737-9600-C43F2C5CBFC5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0364" y="98999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2" name="Google Shape;497;p6">
                    <a:extLst>
                      <a:ext uri="{FF2B5EF4-FFF2-40B4-BE49-F238E27FC236}">
                        <a16:creationId xmlns:a16="http://schemas.microsoft.com/office/drawing/2014/main" id="{B4E6C140-BC8E-4A33-97BE-A91B52B619E3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0" y="8636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3" name="Google Shape;498;p6">
                    <a:extLst>
                      <a:ext uri="{FF2B5EF4-FFF2-40B4-BE49-F238E27FC236}">
                        <a16:creationId xmlns:a16="http://schemas.microsoft.com/office/drawing/2014/main" id="{B125BCEA-4B2F-4E99-A0CC-1E10FC59E58C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0" y="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412" name="Google Shape;499;p6">
                <a:extLst>
                  <a:ext uri="{FF2B5EF4-FFF2-40B4-BE49-F238E27FC236}">
                    <a16:creationId xmlns:a16="http://schemas.microsoft.com/office/drawing/2014/main" id="{3107F848-5DD0-422B-A530-C79BFFA4EFA3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80845" y="402207"/>
                <a:ext cx="824638" cy="232272"/>
                <a:chOff x="-427908" y="104835"/>
                <a:chExt cx="824638" cy="232272"/>
              </a:xfrm>
            </p:grpSpPr>
            <p:sp>
              <p:nvSpPr>
                <p:cNvPr id="420" name="Google Shape;500;p6">
                  <a:extLst>
                    <a:ext uri="{FF2B5EF4-FFF2-40B4-BE49-F238E27FC236}">
                      <a16:creationId xmlns:a16="http://schemas.microsoft.com/office/drawing/2014/main" id="{B9C1E294-80D9-4016-B722-A3DFD7C7B0B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10773083">
                  <a:off x="-427425" y="211556"/>
                  <a:ext cx="268208" cy="12450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1" name="Google Shape;501;p6">
                  <a:extLst>
                    <a:ext uri="{FF2B5EF4-FFF2-40B4-BE49-F238E27FC236}">
                      <a16:creationId xmlns:a16="http://schemas.microsoft.com/office/drawing/2014/main" id="{833A8A67-D6F9-4C76-88AE-89823276EAA2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684">
                  <a:off x="-397250" y="121170"/>
                  <a:ext cx="78277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2" name="Google Shape;502;p6">
                  <a:extLst>
                    <a:ext uri="{FF2B5EF4-FFF2-40B4-BE49-F238E27FC236}">
                      <a16:creationId xmlns:a16="http://schemas.microsoft.com/office/drawing/2014/main" id="{7F3BF7FC-F784-4062-BDA4-396DC6AC6D8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684">
                  <a:off x="-272167" y="121170"/>
                  <a:ext cx="78277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3" name="Google Shape;503;p6">
                  <a:extLst>
                    <a:ext uri="{FF2B5EF4-FFF2-40B4-BE49-F238E27FC236}">
                      <a16:creationId xmlns:a16="http://schemas.microsoft.com/office/drawing/2014/main" id="{42DC3A22-B1CC-4BAB-943A-164ED5839E2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10773053">
                  <a:off x="-151384" y="211595"/>
                  <a:ext cx="267908" cy="12390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4" name="Google Shape;504;p6">
                  <a:extLst>
                    <a:ext uri="{FF2B5EF4-FFF2-40B4-BE49-F238E27FC236}">
                      <a16:creationId xmlns:a16="http://schemas.microsoft.com/office/drawing/2014/main" id="{C16F1F16-3CC2-4996-8361-27569791EE1F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684">
                  <a:off x="-121205" y="121170"/>
                  <a:ext cx="78277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5" name="Google Shape;505;p6">
                  <a:extLst>
                    <a:ext uri="{FF2B5EF4-FFF2-40B4-BE49-F238E27FC236}">
                      <a16:creationId xmlns:a16="http://schemas.microsoft.com/office/drawing/2014/main" id="{9B8F4D54-B6A8-4033-802E-DFA8889B7288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684">
                  <a:off x="3878" y="121170"/>
                  <a:ext cx="78277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6" name="Google Shape;506;p6">
                  <a:extLst>
                    <a:ext uri="{FF2B5EF4-FFF2-40B4-BE49-F238E27FC236}">
                      <a16:creationId xmlns:a16="http://schemas.microsoft.com/office/drawing/2014/main" id="{7D4FBEEF-46AA-4BFF-B478-F8613760DE6F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10772992">
                  <a:off x="128939" y="211593"/>
                  <a:ext cx="267308" cy="12390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7" name="Google Shape;507;p6">
                  <a:extLst>
                    <a:ext uri="{FF2B5EF4-FFF2-40B4-BE49-F238E27FC236}">
                      <a16:creationId xmlns:a16="http://schemas.microsoft.com/office/drawing/2014/main" id="{9F351C40-FCAE-4D3E-A099-E9C04B2D0A7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582">
                  <a:off x="159186" y="121094"/>
                  <a:ext cx="77428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8" name="Google Shape;508;p6">
                  <a:extLst>
                    <a:ext uri="{FF2B5EF4-FFF2-40B4-BE49-F238E27FC236}">
                      <a16:creationId xmlns:a16="http://schemas.microsoft.com/office/drawing/2014/main" id="{BCAFD179-68E3-48FE-A1DF-D754422F927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582">
                  <a:off x="284270" y="121094"/>
                  <a:ext cx="77428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13" name="Google Shape;509;p6">
                <a:extLst>
                  <a:ext uri="{FF2B5EF4-FFF2-40B4-BE49-F238E27FC236}">
                    <a16:creationId xmlns:a16="http://schemas.microsoft.com/office/drawing/2014/main" id="{BCDD6E58-6CAB-487B-BDDD-DA90EE1ADBE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rot="8152264" flipH="1">
                <a:off x="421143" y="963662"/>
                <a:ext cx="304204" cy="300197"/>
                <a:chOff x="-75084" y="-77417"/>
                <a:chExt cx="304193" cy="300186"/>
              </a:xfrm>
            </p:grpSpPr>
            <p:sp>
              <p:nvSpPr>
                <p:cNvPr id="417" name="Google Shape;510;p6">
                  <a:extLst>
                    <a:ext uri="{FF2B5EF4-FFF2-40B4-BE49-F238E27FC236}">
                      <a16:creationId xmlns:a16="http://schemas.microsoft.com/office/drawing/2014/main" id="{191F28C8-0FD6-4AF4-950E-72753CF5951D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8135327">
                  <a:off x="-44717" y="21583"/>
                  <a:ext cx="268361" cy="125164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8" name="Google Shape;511;p6">
                  <a:extLst>
                    <a:ext uri="{FF2B5EF4-FFF2-40B4-BE49-F238E27FC236}">
                      <a16:creationId xmlns:a16="http://schemas.microsoft.com/office/drawing/2014/main" id="{6F78C654-1CF3-470C-89CA-4D48565FA839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-75084" y="8955"/>
                  <a:ext cx="78000" cy="78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9" name="Google Shape;512;p6">
                  <a:extLst>
                    <a:ext uri="{FF2B5EF4-FFF2-40B4-BE49-F238E27FC236}">
                      <a16:creationId xmlns:a16="http://schemas.microsoft.com/office/drawing/2014/main" id="{EC0A2D21-F7E8-45A5-83D2-4A375BA0DA72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13811" y="-77417"/>
                  <a:ext cx="78000" cy="78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14" name="Google Shape;513;p6">
                <a:extLst>
                  <a:ext uri="{FF2B5EF4-FFF2-40B4-BE49-F238E27FC236}">
                    <a16:creationId xmlns:a16="http://schemas.microsoft.com/office/drawing/2014/main" id="{16257582-2583-43D1-BCEF-59F25DBC2BA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07400" y="1259476"/>
                <a:ext cx="575700" cy="43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Google Shape;514;p6">
                <a:extLst>
                  <a:ext uri="{FF2B5EF4-FFF2-40B4-BE49-F238E27FC236}">
                    <a16:creationId xmlns:a16="http://schemas.microsoft.com/office/drawing/2014/main" id="{19F712B7-0458-4736-9BF1-998C30728AE8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61433" y="649210"/>
                <a:ext cx="1160700" cy="63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r>
                  <a:rPr lang="fr-FR" sz="11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En rangées</a:t>
                </a:r>
                <a:endParaRPr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r>
                  <a:rPr lang="fr-FR" sz="11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 </a:t>
                </a:r>
                <a:endParaRPr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" name="Google Shape;515;p6">
                <a:extLst>
                  <a:ext uri="{FF2B5EF4-FFF2-40B4-BE49-F238E27FC236}">
                    <a16:creationId xmlns:a16="http://schemas.microsoft.com/office/drawing/2014/main" id="{4558F571-DA5F-48AA-9242-E7893AC5F04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1621678">
                <a:off x="103401" y="1180611"/>
                <a:ext cx="215877" cy="43068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1" name="Google Shape;516;p6">
              <a:extLst>
                <a:ext uri="{FF2B5EF4-FFF2-40B4-BE49-F238E27FC236}">
                  <a16:creationId xmlns:a16="http://schemas.microsoft.com/office/drawing/2014/main" id="{C5338FC4-956F-468C-A053-7B6DE3DFAAA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837715" y="401809"/>
              <a:ext cx="825283" cy="231590"/>
              <a:chOff x="-485" y="-16136"/>
              <a:chExt cx="825283" cy="231590"/>
            </a:xfrm>
          </p:grpSpPr>
          <p:sp>
            <p:nvSpPr>
              <p:cNvPr id="402" name="Google Shape;517;p6">
                <a:extLst>
                  <a:ext uri="{FF2B5EF4-FFF2-40B4-BE49-F238E27FC236}">
                    <a16:creationId xmlns:a16="http://schemas.microsoft.com/office/drawing/2014/main" id="{56E5329F-7A30-420F-8A3F-A164319AB3F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3083">
                <a:off x="-2" y="89903"/>
                <a:ext cx="268208" cy="1245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" name="Google Shape;518;p6">
                <a:extLst>
                  <a:ext uri="{FF2B5EF4-FFF2-40B4-BE49-F238E27FC236}">
                    <a16:creationId xmlns:a16="http://schemas.microsoft.com/office/drawing/2014/main" id="{691A3993-0483-42B5-8DC9-8477205D517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31148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" name="Google Shape;519;p6">
                <a:extLst>
                  <a:ext uri="{FF2B5EF4-FFF2-40B4-BE49-F238E27FC236}">
                    <a16:creationId xmlns:a16="http://schemas.microsoft.com/office/drawing/2014/main" id="{E60723A9-C112-409F-905B-9D4E21CDCBF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155839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" name="Google Shape;520;p6">
                <a:extLst>
                  <a:ext uri="{FF2B5EF4-FFF2-40B4-BE49-F238E27FC236}">
                    <a16:creationId xmlns:a16="http://schemas.microsoft.com/office/drawing/2014/main" id="{F62F1DE2-1770-4B6D-8AA6-F567C496C31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2992">
                <a:off x="277088" y="89933"/>
                <a:ext cx="267308" cy="1233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" name="Google Shape;521;p6">
                <a:extLst>
                  <a:ext uri="{FF2B5EF4-FFF2-40B4-BE49-F238E27FC236}">
                    <a16:creationId xmlns:a16="http://schemas.microsoft.com/office/drawing/2014/main" id="{E96D0D55-8BC6-4E43-A5C0-C95158403AE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308239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" name="Google Shape;522;p6">
                <a:extLst>
                  <a:ext uri="{FF2B5EF4-FFF2-40B4-BE49-F238E27FC236}">
                    <a16:creationId xmlns:a16="http://schemas.microsoft.com/office/drawing/2014/main" id="{77EC0638-4101-4853-966E-E18AC7D8C27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432930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" name="Google Shape;523;p6">
                <a:extLst>
                  <a:ext uri="{FF2B5EF4-FFF2-40B4-BE49-F238E27FC236}">
                    <a16:creationId xmlns:a16="http://schemas.microsoft.com/office/drawing/2014/main" id="{897EBDD7-8CBA-44D3-9ADC-05C0D5F0C72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2932">
                <a:off x="557608" y="89930"/>
                <a:ext cx="266708" cy="1233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524;p6">
                <a:extLst>
                  <a:ext uri="{FF2B5EF4-FFF2-40B4-BE49-F238E27FC236}">
                    <a16:creationId xmlns:a16="http://schemas.microsoft.com/office/drawing/2014/main" id="{27F096D8-15AA-45C4-9FD5-E22C1D5D292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30">
                <a:off x="585299" y="35"/>
                <a:ext cx="77004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" name="Google Shape;525;p6">
                <a:extLst>
                  <a:ext uri="{FF2B5EF4-FFF2-40B4-BE49-F238E27FC236}">
                    <a16:creationId xmlns:a16="http://schemas.microsoft.com/office/drawing/2014/main" id="{A26B49BA-2628-4776-A0F2-316A2C02743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30">
                <a:off x="713453" y="35"/>
                <a:ext cx="77004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57" name="Google Shape;528;p6">
            <a:extLst>
              <a:ext uri="{FF2B5EF4-FFF2-40B4-BE49-F238E27FC236}">
                <a16:creationId xmlns:a16="http://schemas.microsoft.com/office/drawing/2014/main" id="{52886A32-F9DE-4A78-97C8-D3186E2CC0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7868" y="4930043"/>
            <a:ext cx="6177360" cy="291017"/>
          </a:xfrm>
          <a:prstGeom prst="rect">
            <a:avLst/>
          </a:prstGeom>
          <a:solidFill>
            <a:srgbClr val="054F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alibri"/>
              <a:buNone/>
            </a:pPr>
            <a:r>
              <a:rPr lang="fr-FR" sz="105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Exemples de configurations</a:t>
            </a:r>
            <a:endParaRPr sz="105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528;p6">
            <a:extLst>
              <a:ext uri="{FF2B5EF4-FFF2-40B4-BE49-F238E27FC236}">
                <a16:creationId xmlns:a16="http://schemas.microsoft.com/office/drawing/2014/main" id="{EBF2A375-4CF5-4178-A150-DCDF7F56A11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2504" y="7502291"/>
            <a:ext cx="6177360" cy="291017"/>
          </a:xfrm>
          <a:prstGeom prst="rect">
            <a:avLst/>
          </a:prstGeom>
          <a:solidFill>
            <a:srgbClr val="054F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alibri"/>
              <a:buNone/>
            </a:pPr>
            <a:r>
              <a:rPr lang="fr-FR" sz="105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Exemples de verbes d’action pour décrire les objectifs </a:t>
            </a:r>
            <a:endParaRPr sz="105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ZoneTexte 459">
            <a:extLst>
              <a:ext uri="{FF2B5EF4-FFF2-40B4-BE49-F238E27FC236}">
                <a16:creationId xmlns:a16="http://schemas.microsoft.com/office/drawing/2014/main" id="{414396F2-58DD-4094-A41F-B1E4E08E7C1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0872" y="7844110"/>
            <a:ext cx="28956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910" marR="28575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DOMAINE COGNITIF</a:t>
            </a:r>
          </a:p>
          <a:p>
            <a:pPr marL="41910" marR="28575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endParaRPr lang="fr-FR" sz="800" b="1" dirty="0">
              <a:solidFill>
                <a:schemeClr val="dk1"/>
              </a:solidFill>
              <a:latin typeface="ITC Avant Garde Pro Bk" panose="020B0502020202020204" pitchFamily="34" charset="0"/>
              <a:ea typeface="Calibri"/>
              <a:cs typeface="Calibri"/>
              <a:sym typeface="Arial"/>
            </a:endParaRP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Connaître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identifier, associer, citer, décrire, définir</a:t>
            </a: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Comprendre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comparer, expliquer, discuter, situer</a:t>
            </a: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Appliquer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préparer, manipuler, modifier, résoudre</a:t>
            </a: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Analyser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distinguer, examiner, critiquer, déduire</a:t>
            </a: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Évaluer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argumenter, prédire, juger, défendre</a:t>
            </a: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Créer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concevoir, planifier, développer, produire</a:t>
            </a:r>
          </a:p>
        </p:txBody>
      </p:sp>
      <p:sp>
        <p:nvSpPr>
          <p:cNvPr id="461" name="ZoneTexte 460">
            <a:extLst>
              <a:ext uri="{FF2B5EF4-FFF2-40B4-BE49-F238E27FC236}">
                <a16:creationId xmlns:a16="http://schemas.microsoft.com/office/drawing/2014/main" id="{EA5BF2B3-F62E-4448-9163-AFB71D7F96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24749" y="7834101"/>
            <a:ext cx="29820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910" marR="28575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DOMAINE SOCIO AFFECTIF</a:t>
            </a:r>
          </a:p>
          <a:p>
            <a:pPr marL="41910" marR="28575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endParaRPr lang="fr-FR" sz="800" b="1" dirty="0">
              <a:solidFill>
                <a:schemeClr val="dk1"/>
              </a:solidFill>
              <a:latin typeface="ITC Avant Garde Pro Bk" panose="020B0502020202020204" pitchFamily="34" charset="0"/>
              <a:ea typeface="Calibri"/>
              <a:cs typeface="Calibri"/>
              <a:sym typeface="Arial"/>
            </a:endParaRP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Recevoir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interroger, questionner, reconnaître</a:t>
            </a: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Valoriser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dialoguer, conseiller, soutenir, écouter</a:t>
            </a: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Adopter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changer, former, faciliter, transformer, aider</a:t>
            </a:r>
          </a:p>
        </p:txBody>
      </p:sp>
      <p:sp>
        <p:nvSpPr>
          <p:cNvPr id="462" name="ZoneTexte 461">
            <a:extLst>
              <a:ext uri="{FF2B5EF4-FFF2-40B4-BE49-F238E27FC236}">
                <a16:creationId xmlns:a16="http://schemas.microsoft.com/office/drawing/2014/main" id="{3A18A7EE-6A5F-476A-950B-4CEADF9C83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64323" y="8753234"/>
            <a:ext cx="3016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910" marR="28575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DOMAINE PSYCHOMOTEUR</a:t>
            </a:r>
          </a:p>
          <a:p>
            <a:pPr marL="41910" marR="28575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endParaRPr lang="fr-FR" sz="800" b="1" dirty="0">
              <a:solidFill>
                <a:schemeClr val="dk1"/>
              </a:solidFill>
              <a:latin typeface="ITC Avant Garde Pro Bk" panose="020B0502020202020204" pitchFamily="34" charset="0"/>
              <a:ea typeface="Calibri"/>
              <a:cs typeface="Calibri"/>
              <a:sym typeface="Arial"/>
            </a:endParaRP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Percevoir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discerner, convenir, distinguer</a:t>
            </a: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Produire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coordonner, démontrer, utiliser</a:t>
            </a: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Perfectionner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anticiper, adapter, améliorer, varier</a:t>
            </a:r>
            <a:endParaRPr lang="fr-FR" sz="8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6DACBD5-E4C3-B126-F949-DA92FFE274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28063" y="9610922"/>
            <a:ext cx="699429" cy="2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211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/>
      <a:lstStyle>
        <a:defPPr algn="ctr" eaLnBrk="1" fontAlgn="auto" hangingPunct="1">
          <a:spcBef>
            <a:spcPts val="0"/>
          </a:spcBef>
          <a:spcAft>
            <a:spcPts val="0"/>
          </a:spcAft>
          <a:defRPr/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Présentation1" id="{736326C4-5B88-430A-8147-16C42E902D84}" vid="{91215A07-030D-4B39-8BBB-90E9D5CC285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fiches pédagogiques</Template>
  <TotalTime>121</TotalTime>
  <Words>557</Words>
  <Application>Microsoft Office PowerPoint</Application>
  <PresentationFormat>Format A4 (210 x 297 mm)</PresentationFormat>
  <Paragraphs>132</Paragraphs>
  <Slides>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Chevin Pro ExtraBold</vt:lpstr>
      <vt:lpstr>ITC Avant Garde Pro Bk</vt:lpstr>
      <vt:lpstr>Montserrat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Sylvain Bedouet Lallour</dc:creator>
  <cp:lastModifiedBy>Sylvain Bedouet Lallour</cp:lastModifiedBy>
  <cp:revision>17</cp:revision>
  <dcterms:created xsi:type="dcterms:W3CDTF">2024-06-14T08:15:04Z</dcterms:created>
  <dcterms:modified xsi:type="dcterms:W3CDTF">2024-07-02T10:48:08Z</dcterms:modified>
</cp:coreProperties>
</file>